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9" r:id="rId3"/>
    <p:sldId id="260" r:id="rId4"/>
    <p:sldId id="261" r:id="rId5"/>
    <p:sldId id="262" r:id="rId6"/>
    <p:sldId id="267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26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B32ED-500E-4E32-B983-C4C74EA17D6B}" type="datetimeFigureOut">
              <a:rPr lang="cs-CZ" smtClean="0"/>
              <a:pPr/>
              <a:t>21.2.2012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7BBB62-9A97-4D04-87E5-2B4E7B50B3E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743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C3B1-D4A7-4FBE-8EF2-3F2127D44706}" type="datetime1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634B-35EF-4B7D-BD27-334770E49BF7}" type="datetime1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D85-38BD-45CD-BBFC-E04B22EA153E}" type="datetime1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895C-DB39-4286-903D-F815932C1B47}" type="datetime1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C2E7-64C1-4562-9D5D-37A74170057D}" type="datetime1">
              <a:rPr lang="cs-CZ" smtClean="0"/>
              <a:t>21.2.2012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4AF89-4616-4370-A1A0-45EFDF143EE8}" type="datetime1">
              <a:rPr lang="cs-CZ" smtClean="0"/>
              <a:t>21.2.2012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DBEF-BB17-4AC0-88EF-D957E6FC52B0}" type="datetime1">
              <a:rPr lang="cs-CZ" smtClean="0"/>
              <a:t>21.2.2012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B5FCD-5BCC-482B-ABA2-9CBA4EC5C5A6}" type="datetime1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B9C8-19B0-4A79-8658-76EF06C95779}" type="datetime1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734D-2A45-42D5-8562-B969B7007EAD}" type="datetime1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A7F7B-E07C-4734-87DF-C3129B868A0E}" type="datetime1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76B19-691C-4A81-AAE4-2821D3D2E5EA}" type="datetime1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ECF86-A2A8-47CE-A462-57D33F8E5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Wien-Hauptbahnhof</a:t>
            </a:r>
            <a:endParaRPr lang="cs-CZ" sz="5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069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Železniční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uzel (1/2)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132856"/>
            <a:ext cx="3608451" cy="3959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1" descr="C:\Users\User\Desktop\Eisenbahnknoten_Wien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273736"/>
            <a:ext cx="4590000" cy="417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Železniční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uzel (2/2)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1412776"/>
            <a:ext cx="7408333" cy="3921299"/>
          </a:xfrm>
        </p:spPr>
        <p:txBody>
          <a:bodyPr/>
          <a:lstStyle/>
          <a:p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Wien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Südbahnhof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(CZ, PL, SK, H, D, I, SLO, HR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Wien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Westbahnhof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(D, CH, H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Wien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Franz-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Josefs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Bahnhof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Krems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,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Č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. Velenice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933056"/>
            <a:ext cx="3763670" cy="2714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ál 3"/>
          <p:cNvSpPr/>
          <p:nvPr/>
        </p:nvSpPr>
        <p:spPr>
          <a:xfrm>
            <a:off x="3838768" y="5949280"/>
            <a:ext cx="108012" cy="108012"/>
          </a:xfrm>
          <a:prstGeom prst="ellipse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969822" y="5690108"/>
            <a:ext cx="108012" cy="108012"/>
          </a:xfrm>
          <a:prstGeom prst="ellipse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419872" y="4797152"/>
            <a:ext cx="108012" cy="108012"/>
          </a:xfrm>
          <a:prstGeom prst="ellipse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441553" y="5703059"/>
            <a:ext cx="914423" cy="246221"/>
          </a:xfrm>
          <a:prstGeom prst="rect">
            <a:avLst/>
          </a:prstGeom>
          <a:solidFill>
            <a:schemeClr val="bg1">
              <a:alpha val="29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b="1" dirty="0" err="1" smtClean="0"/>
              <a:t>Südbahnhof</a:t>
            </a:r>
            <a:endParaRPr lang="cs-CZ" sz="1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47764" y="5421408"/>
            <a:ext cx="1044116" cy="246221"/>
          </a:xfrm>
          <a:prstGeom prst="rect">
            <a:avLst/>
          </a:prstGeom>
          <a:solidFill>
            <a:schemeClr val="bg1">
              <a:alpha val="29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b="1" dirty="0" err="1"/>
              <a:t>Westbahnhof</a:t>
            </a:r>
            <a:endParaRPr lang="cs-CZ" sz="1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44549" y="4610600"/>
            <a:ext cx="422943" cy="246221"/>
          </a:xfrm>
          <a:prstGeom prst="rect">
            <a:avLst/>
          </a:prstGeom>
          <a:solidFill>
            <a:schemeClr val="bg1">
              <a:alpha val="3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000" b="1" dirty="0"/>
              <a:t>FJB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51520" y="1196752"/>
            <a:ext cx="677108" cy="295232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všechny hlavové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Nové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nádraží (1/2)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628800"/>
            <a:ext cx="7408333" cy="4680520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umístění- uvažovalo se o 5 lokalitách (podmínka průjezdná stanice), zvolena lokalita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Südbahnhof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velikost – 109 ha (z toho 50 ha pro železnici)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napojeny všechny tratě kromě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Wien</a:t>
            </a:r>
            <a:r>
              <a:rPr lang="cs-CZ" dirty="0">
                <a:latin typeface="Arial" pitchFamily="34" charset="0"/>
                <a:cs typeface="Arial" pitchFamily="34" charset="0"/>
              </a:rPr>
              <a:t> –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Gmünd</a:t>
            </a:r>
            <a:r>
              <a:rPr lang="cs-CZ" dirty="0">
                <a:latin typeface="Arial" pitchFamily="34" charset="0"/>
                <a:cs typeface="Arial" pitchFamily="34" charset="0"/>
              </a:rPr>
              <a:t>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Retz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Lainzer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tunel – napojení na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Westbahnhof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5 nástupišť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rozdělení areálu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nádraží,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BahnhofCity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obytná zóna, park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62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Nové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nádraží (2/2)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060848"/>
            <a:ext cx="7408333" cy="4065315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Automated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People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Mover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přístupnost: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S-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Bahn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U-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Bahn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tramvaj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autobus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TAXI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K+R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podzemní garáž (630 vozidel)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garáž pro kola (1150 kol)</a:t>
            </a:r>
          </a:p>
          <a:p>
            <a:pPr lvl="1"/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390650"/>
            <a:ext cx="3282950" cy="546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3084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30292" cy="4623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Postup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stavebních prací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772816"/>
            <a:ext cx="7408333" cy="4065315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2007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Südtiroler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Platz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12.12. 2009 demolice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Südbahnhofu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prosinec 2012 otevření nádraží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2015 dokončení celého areálu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2963" y="4194175"/>
            <a:ext cx="5761037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5371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Vizualizace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691390" y="2241505"/>
            <a:ext cx="5761219" cy="3243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3793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3262" y="197049"/>
            <a:ext cx="5053965" cy="284353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61098" y="3212976"/>
            <a:ext cx="5761037" cy="3249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944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1556792"/>
            <a:ext cx="7408333" cy="3993307"/>
          </a:xfrm>
        </p:spPr>
        <p:txBody>
          <a:bodyPr/>
          <a:lstStyle/>
          <a:p>
            <a:pPr marL="266700" indent="-266700"/>
            <a:r>
              <a:rPr lang="cs-CZ" dirty="0" smtClean="0">
                <a:latin typeface="Arial" pitchFamily="34" charset="0"/>
                <a:cs typeface="Arial" pitchFamily="34" charset="0"/>
              </a:rPr>
              <a:t>zlepšení přestupních vazeb</a:t>
            </a:r>
          </a:p>
          <a:p>
            <a:pPr marL="266700" indent="-266700"/>
            <a:r>
              <a:rPr lang="cs-CZ" dirty="0" smtClean="0">
                <a:latin typeface="Arial" pitchFamily="34" charset="0"/>
                <a:cs typeface="Arial" pitchFamily="34" charset="0"/>
              </a:rPr>
              <a:t>rychlý průjezd uzlem</a:t>
            </a:r>
          </a:p>
          <a:p>
            <a:pPr marL="266700" indent="-266700"/>
            <a:r>
              <a:rPr lang="cs-CZ" dirty="0" smtClean="0">
                <a:latin typeface="Arial" pitchFamily="34" charset="0"/>
                <a:cs typeface="Arial" pitchFamily="34" charset="0"/>
              </a:rPr>
              <a:t>rekonstrukce ostatních nádraží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5045" y="3422118"/>
            <a:ext cx="4728955" cy="343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2996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421</TotalTime>
  <Words>165</Words>
  <Application>Microsoft Office PowerPoint</Application>
  <PresentationFormat>Předvádění na obrazovce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Wien-Hauptbahnhof</vt:lpstr>
      <vt:lpstr>Železniční uzel (1/2)</vt:lpstr>
      <vt:lpstr>Železniční uzel (2/2)</vt:lpstr>
      <vt:lpstr>Nové nádraží (1/2)</vt:lpstr>
      <vt:lpstr>Nové nádraží (2/2)</vt:lpstr>
      <vt:lpstr>Snímek 6</vt:lpstr>
      <vt:lpstr>Postup stavebních prací</vt:lpstr>
      <vt:lpstr>Vizualizace</vt:lpstr>
      <vt:lpstr>Snímek 9</vt:lpstr>
      <vt:lpstr>Závěr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Wien-Hauptbahnhof</dc:title>
  <dc:creator>User</dc:creator>
  <cp:lastModifiedBy>UPa</cp:lastModifiedBy>
  <cp:revision>37</cp:revision>
  <dcterms:created xsi:type="dcterms:W3CDTF">2011-12-09T17:00:50Z</dcterms:created>
  <dcterms:modified xsi:type="dcterms:W3CDTF">2012-02-21T14:14:40Z</dcterms:modified>
</cp:coreProperties>
</file>