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2" d="100"/>
          <a:sy n="102" d="100"/>
        </p:scale>
        <p:origin x="-23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AD0DC3-56D6-4A0A-8C7F-F08881D21B78}" type="datetimeFigureOut">
              <a:rPr lang="cs-CZ" smtClean="0"/>
              <a:t>27.1.2015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C0762-B84C-4272-93A5-1541621907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0447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7A5EB-11E6-4CDF-B9A6-08C5E8B6F487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9BE2-CC0E-4E83-B55E-C52556336A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0977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348CE-5824-4321-941D-D4924663BB9A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9BE2-CC0E-4E83-B55E-C52556336A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7203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5153D-83AA-416E-B2BB-41BF632603A4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9BE2-CC0E-4E83-B55E-C52556336A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3163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A5634-2475-4479-9B70-BED984F0BA85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9BE2-CC0E-4E83-B55E-C52556336A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8356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1BC89-14D2-423E-9941-EF330E39ADC1}" type="datetime1">
              <a:rPr lang="cs-CZ" smtClean="0"/>
              <a:t>27.1.2015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9BE2-CC0E-4E83-B55E-C52556336A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4839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5BF93-17D6-43C0-B2EE-3D3F7C4D9C2E}" type="datetime1">
              <a:rPr lang="cs-CZ" smtClean="0"/>
              <a:t>27.1.2015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9BE2-CC0E-4E83-B55E-C52556336A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0047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05037-E7E3-4EED-A990-438D569DC2A5}" type="datetime1">
              <a:rPr lang="cs-CZ" smtClean="0"/>
              <a:t>27.1.2015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9BE2-CC0E-4E83-B55E-C52556336A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5413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25CA-6B72-4CCE-A4D6-947B0BA229D1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9BE2-CC0E-4E83-B55E-C52556336A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4548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B23A5-CAEB-4C78-8AD2-D390198C1641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9BE2-CC0E-4E83-B55E-C52556336A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8564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4C4D9-7EF8-4B82-8860-B1F12049077B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9BE2-CC0E-4E83-B55E-C52556336A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1056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44C03-C673-4069-A511-F954A1ED6F0D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9BE2-CC0E-4E83-B55E-C52556336A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601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5630D-DAE0-49C9-94F7-699D8A5C8E8A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D9BE2-CC0E-4E83-B55E-C52556336A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9580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Vysokorychlostní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tratě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Polsku – Projekt 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Úvod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Nadpis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vysokorychlostní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tratě v Polsku a propojení Projektem Y (Varšava, Lodž, Poznaň, Vratislav, Katovice, Krakov, Gdaňsk)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CMK (Centrální kolejová magistrála)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980728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Projekt 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 descr="Polsko_mapa_VRT_KDP_PKP_201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692695"/>
            <a:ext cx="8964488" cy="618785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Projekt 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datech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rychlost 350 km/h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76 vlaků za den, nejdelší soupravy 400 m (2x200m)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JD Varšava – Poznaň 1:35h (2:42h nyní),	Varšava – Vratislav 1:40h (5h nyní)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realizace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2021 až 2028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uvedení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 provozu 2030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jednotky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ED250 (polské pendolino)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cm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682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370.001-14-05-20-velim-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59735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Závěr	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Y zatím odložen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modernizace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konvečních tratí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Y stále zařazen v materiálech TEN-T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různé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názory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nutnost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spojit VRT panevropský koridor Paříž – Varšava – Moskva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nařízení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EU (do 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 2030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</TotalTime>
  <Words>98</Words>
  <Application>Microsoft Office PowerPoint</Application>
  <PresentationFormat>Předvádění na obrazovce (4:3)</PresentationFormat>
  <Paragraphs>25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Vysokorychlostní tratě v Polsku – Projekt Y</vt:lpstr>
      <vt:lpstr>Úvod</vt:lpstr>
      <vt:lpstr>Projekt Y</vt:lpstr>
      <vt:lpstr>Projekt Y v datech</vt:lpstr>
      <vt:lpstr>Prezentace aplikace PowerPoint</vt:lpstr>
      <vt:lpstr>Prezentace aplikace PowerPoint</vt:lpstr>
      <vt:lpstr>Závěr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Vysokorychlostní tratě v Polsku – Projekt Y</dc:title>
  <dc:creator>Pavel</dc:creator>
  <cp:lastModifiedBy>UPa</cp:lastModifiedBy>
  <cp:revision>9</cp:revision>
  <dcterms:created xsi:type="dcterms:W3CDTF">2014-11-30T22:07:50Z</dcterms:created>
  <dcterms:modified xsi:type="dcterms:W3CDTF">2015-01-27T08:32:01Z</dcterms:modified>
</cp:coreProperties>
</file>