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74" r:id="rId1"/>
  </p:sldMasterIdLst>
  <p:notesMasterIdLst>
    <p:notesMasterId r:id="rId10"/>
  </p:notesMasterIdLst>
  <p:sldIdLst>
    <p:sldId id="256" r:id="rId2"/>
    <p:sldId id="258" r:id="rId3"/>
    <p:sldId id="263" r:id="rId4"/>
    <p:sldId id="269" r:id="rId5"/>
    <p:sldId id="270" r:id="rId6"/>
    <p:sldId id="271" r:id="rId7"/>
    <p:sldId id="264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34C55E-5359-4A5E-BA4E-3E4CA84B6CC4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1AA8C6-8840-4A51-8A29-0110BA4BB7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448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6A35AA-E059-4077-819D-7A32A11C70EB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7856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6C199-F875-47F9-A860-6E950CCB8F87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4397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A385E2-AEDE-4571-B8C0-232C24E593B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09208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1DC15-DCD3-42B3-8521-5A433DE7087F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6845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1BBC4-831D-4D94-A8E6-45BF81763763}" type="datetime1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371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A9F8F3-7A74-4FA1-99F2-3AA7F5CFFBC3}" type="datetime1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9411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EAC2D4-8D86-4F6A-874F-224C5CB82C4D}" type="datetime1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8773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122B3-76D0-4181-B1F8-7DCD0771D10A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333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55CC41-11D7-407D-9BEF-C6993B5B2546}" type="datetime1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3830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F0F18-9890-4085-8A98-55315000D01C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1814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A7F8A9-EB7E-479C-AA8D-1DA183A699D9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39093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14957-D4B4-442F-9CA5-B441C286DE0E}" type="datetime1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5F26A-EEE6-4603-9545-57D916CA7B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0010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1738192"/>
            <a:ext cx="9144000" cy="3035808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Projekt vakuových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vlaků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Čína - Evropa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22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44699"/>
            <a:ext cx="9144000" cy="1157811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Aktuální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spojení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Evropa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Čína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" y="1600202"/>
            <a:ext cx="9135198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nyní zajištěno pouze leteckou osobní dopravou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9560" y="2165018"/>
            <a:ext cx="7332785" cy="4692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369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2960" y="200263"/>
            <a:ext cx="7543800" cy="1054780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Vakuové vlaky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91409"/>
            <a:ext cx="8229600" cy="5081953"/>
          </a:xfrm>
        </p:spPr>
        <p:txBody>
          <a:bodyPr>
            <a:normAutofit fontScale="92500" lnSpcReduction="10000"/>
          </a:bodyPr>
          <a:lstStyle/>
          <a:p>
            <a:pPr indent="-3600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tzv.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vacctrain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60000">
              <a:buFont typeface="Arial" panose="020B0604020202020204" pitchFamily="34" charset="0"/>
              <a:buChar char="•"/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projekt vlaku v tunelu, kde je vysátý téměř všechen vzduch</a:t>
            </a: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myšlenka z počátku 20.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století (americký inženýr Robert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Goddart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předpokládala se rychlost až 1600 km/h</a:t>
            </a:r>
          </a:p>
          <a:p>
            <a:pPr indent="-36000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při vyšších rychlostech stále exponenciálně stoupá energetická náročnost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provozu</a:t>
            </a: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náklady na 1 km trati jsou cca 3 miliony USD</a:t>
            </a: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nyní testován vakuový </a:t>
            </a:r>
            <a:r>
              <a:rPr lang="cs-CZ" sz="3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maglev</a:t>
            </a: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otázka bezpečnosti: přívod kyslíku, výpadek, …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11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76" y="1"/>
            <a:ext cx="7728438" cy="685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66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15" y="0"/>
            <a:ext cx="7737231" cy="6864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81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016" y="0"/>
            <a:ext cx="8212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88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/>
          </a:bodyPr>
          <a:lstStyle/>
          <a:p>
            <a:pPr indent="-360000">
              <a:buFont typeface="Arial" panose="020B0604020202020204" pitchFamily="34" charset="0"/>
              <a:buChar char="•"/>
            </a:pP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60000">
              <a:buFont typeface="Arial" panose="020B0604020202020204" pitchFamily="34" charset="0"/>
              <a:buChar char="•"/>
            </a:pPr>
            <a:endParaRPr lang="cs-CZ" sz="3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60000">
              <a:buFont typeface="Arial" panose="020B0604020202020204" pitchFamily="34" charset="0"/>
              <a:buChar char="•"/>
            </a:pP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3402623" cy="687029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793" y="0"/>
            <a:ext cx="4563208" cy="342116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6628" y="3435148"/>
            <a:ext cx="5617373" cy="342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85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635" y="3556420"/>
            <a:ext cx="3630365" cy="330158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202" y="99632"/>
            <a:ext cx="7543800" cy="1450757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Návrh spojení do Evropy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-360000">
              <a:lnSpc>
                <a:spcPct val="100000"/>
              </a:lnSpc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spojení Peking - Londýn</a:t>
            </a:r>
          </a:p>
          <a:p>
            <a:pPr indent="-360000">
              <a:lnSpc>
                <a:spcPct val="100000"/>
              </a:lnSpc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začátek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výstavby plánován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2020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360000"/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pravidelný provoz do 10 let</a:t>
            </a:r>
          </a:p>
          <a:p>
            <a:pPr indent="-360000"/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oba cesty necelé 2 dny</a:t>
            </a:r>
          </a:p>
          <a:p>
            <a:pPr indent="-360000">
              <a:lnSpc>
                <a:spcPct val="100000"/>
              </a:lnSpc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cestovní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rychlost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800 km/h</a:t>
            </a:r>
          </a:p>
          <a:p>
            <a:pPr indent="-360000">
              <a:lnSpc>
                <a:spcPct val="100000"/>
              </a:lnSpc>
            </a:pP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investice </a:t>
            </a: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300 mld. 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USD</a:t>
            </a:r>
            <a:b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(účast jiných států)</a:t>
            </a:r>
          </a:p>
          <a:p>
            <a:pPr indent="-360000">
              <a:lnSpc>
                <a:spcPct val="100000"/>
              </a:lnSpc>
            </a:pPr>
            <a:r>
              <a:rPr lang="cs-CZ" sz="3000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sz="3000" dirty="0" smtClean="0">
                <a:latin typeface="Arial" panose="020B0604020202020204" pitchFamily="34" charset="0"/>
                <a:cs typeface="Arial" panose="020B0604020202020204" pitchFamily="34" charset="0"/>
              </a:rPr>
              <a:t>roblém u stanovení ceny</a:t>
            </a:r>
            <a:endParaRPr lang="cs-CZ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123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</TotalTime>
  <Words>113</Words>
  <Application>Microsoft Office PowerPoint</Application>
  <PresentationFormat>Předvádění na obrazovce (4:3)</PresentationFormat>
  <Paragraphs>21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Projekt vakuových vlaků pro spojení Čína - Evropa</vt:lpstr>
      <vt:lpstr>Aktuální spojení Evropa – Čína </vt:lpstr>
      <vt:lpstr>Vakuové vlaky</vt:lpstr>
      <vt:lpstr>Prezentace aplikace PowerPoint</vt:lpstr>
      <vt:lpstr>Prezentace aplikace PowerPoint</vt:lpstr>
      <vt:lpstr>Prezentace aplikace PowerPoint</vt:lpstr>
      <vt:lpstr>Prezentace aplikace PowerPoint</vt:lpstr>
      <vt:lpstr>Návrh spojení do Evropy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PROJEKT DOPRAVNÍHO SPOJENÍ ČÍNA EVROPA</dc:title>
  <dc:creator>Michal Schlögl</dc:creator>
  <cp:lastModifiedBy>UPa</cp:lastModifiedBy>
  <cp:revision>18</cp:revision>
  <dcterms:created xsi:type="dcterms:W3CDTF">2015-11-02T18:46:10Z</dcterms:created>
  <dcterms:modified xsi:type="dcterms:W3CDTF">2016-03-14T12:08:02Z</dcterms:modified>
</cp:coreProperties>
</file>