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9"/>
  </p:notesMasterIdLst>
  <p:sldIdLst>
    <p:sldId id="256" r:id="rId2"/>
    <p:sldId id="259" r:id="rId3"/>
    <p:sldId id="260" r:id="rId4"/>
    <p:sldId id="261" r:id="rId5"/>
    <p:sldId id="263" r:id="rId6"/>
    <p:sldId id="262" r:id="rId7"/>
    <p:sldId id="271" r:id="rId8"/>
    <p:sldId id="270" r:id="rId9"/>
    <p:sldId id="264" r:id="rId10"/>
    <p:sldId id="272" r:id="rId11"/>
    <p:sldId id="265" r:id="rId12"/>
    <p:sldId id="273" r:id="rId13"/>
    <p:sldId id="266" r:id="rId14"/>
    <p:sldId id="267" r:id="rId15"/>
    <p:sldId id="274" r:id="rId16"/>
    <p:sldId id="269" r:id="rId17"/>
    <p:sldId id="26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24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099443-972D-4298-A7A3-8B35C82C1E1F}" type="datetimeFigureOut">
              <a:rPr lang="cs-CZ" smtClean="0"/>
              <a:pPr/>
              <a:t>17.9.2014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1D97D8-490B-49C6-A533-0DC2BD04D825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5633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D97D8-490B-49C6-A533-0DC2BD04D825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3799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E8934-D7F8-49B0-98D7-24F9A6D46301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780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76295-67DE-4545-885F-EB4CC8F01CC7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150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F5FB8-7B3F-459A-B05E-C261F59E3168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514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D5B3-009F-400E-BE32-7DA0A8A36BC3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2842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9664D-9567-4A05-B331-34D50B0E27AB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8288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0FB38-93A2-49C8-9C3C-52E8AB79F2A7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6944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953F0-4805-43EB-B509-B8AEC533D9D0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5519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0D38-A13F-4534-9936-661CF94F0529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382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F51EB-ACC0-41E2-953A-B2B3ACFFFE13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6429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5DFB0-C453-47E7-88C9-2AB4030CAB87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4078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B3131-3627-471B-8DD2-8D5BB2C666DB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216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DA6DA-3963-4F54-A19A-EE4E136969DC}" type="datetime1">
              <a:rPr lang="cs-CZ" smtClean="0"/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D15B3-ABDB-4E94-A51E-02449B32461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2062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772816"/>
            <a:ext cx="8568952" cy="2808312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VRT v Severní Americe</a:t>
            </a:r>
            <a:endParaRPr lang="cs-CZ" sz="54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83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1296144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Současná </a:t>
            </a:r>
            <a:r>
              <a:rPr lang="cs-CZ" sz="44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situace </a:t>
            </a:r>
            <a:r>
              <a:rPr lang="cs-CZ" sz="440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44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1/2)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208912" cy="4464496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VRT ve velmi omezeném počtu</a:t>
            </a: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dnes jediná provozní VRT v Severní Americe je v USA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Nordeast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Corridor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Acela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Express)</a:t>
            </a:r>
          </a:p>
        </p:txBody>
      </p:sp>
    </p:spTree>
    <p:extLst>
      <p:ext uri="{BB962C8B-B14F-4D97-AF65-F5344CB8AC3E}">
        <p14:creationId xmlns:p14="http://schemas.microsoft.com/office/powerpoint/2010/main" val="339057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08912" cy="1152128"/>
          </a:xfrm>
        </p:spPr>
        <p:txBody>
          <a:bodyPr>
            <a:no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Současná situace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</a:t>
            </a:r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08912" cy="420169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nevýhoda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velká rozloha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/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měst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–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 průměru stejná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vzdálenost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/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na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žst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.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i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letiště</a:t>
            </a: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oproti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vropě dlouhou dobu odlišný přístup k dopravní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obslužnosti,</a:t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který se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 současnosti částečně mění </a:t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začíná výstavba VRT</a:t>
            </a:r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38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08912" cy="79695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VRT </a:t>
            </a:r>
            <a:r>
              <a:rPr lang="cs-CZ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Kanadě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08912" cy="4968552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dle kanadských předpisů je VRT trať </a:t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 traťovou rychlostí nad 200 km/h</a:t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v současnosti žádná</a:t>
            </a:r>
          </a:p>
          <a:p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je však navrhováno vystavět několik tratí</a:t>
            </a:r>
          </a:p>
          <a:p>
            <a:pPr lvl="1"/>
            <a:r>
              <a:rPr lang="cs-CZ" sz="30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Pacific</a:t>
            </a: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Nordwest</a:t>
            </a: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Corridor</a:t>
            </a: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Spojení měst Eugene – </a:t>
            </a:r>
            <a:r>
              <a:rPr lang="cs-CZ" sz="30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Vancover</a:t>
            </a: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(</a:t>
            </a:r>
            <a:r>
              <a:rPr lang="cs-CZ" sz="2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750 km; plánovaná doba jízdy Portland – </a:t>
            </a:r>
            <a:r>
              <a:rPr lang="cs-CZ" sz="24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Vancover</a:t>
            </a:r>
            <a:r>
              <a:rPr lang="cs-CZ" sz="2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2 h 30 min.; plánovaný rok dokončení </a:t>
            </a:r>
            <a:r>
              <a:rPr lang="cs-CZ" sz="2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2023</a:t>
            </a: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)</a:t>
            </a:r>
          </a:p>
          <a:p>
            <a:pPr lvl="1"/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plán </a:t>
            </a: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vzešel z návrhů společností </a:t>
            </a:r>
            <a:b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BNSF a UP  trať bude komerční</a:t>
            </a:r>
            <a:b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dnes osobní doprava  Amtrak </a:t>
            </a:r>
            <a:r>
              <a:rPr lang="cs-CZ" sz="30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Cascades</a:t>
            </a:r>
            <a:endParaRPr lang="cs-CZ" sz="30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71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08912" cy="936104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VRT v Kanadě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</a:t>
            </a:r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08912" cy="4968552"/>
          </a:xfrm>
        </p:spPr>
        <p:txBody>
          <a:bodyPr>
            <a:normAutofit lnSpcReduction="10000"/>
          </a:bodyPr>
          <a:lstStyle/>
          <a:p>
            <a:pPr lvl="1"/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Edmonton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– Calgary</a:t>
            </a:r>
          </a:p>
          <a:p>
            <a:pPr lvl="1"/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Québec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Windsor</a:t>
            </a:r>
          </a:p>
          <a:p>
            <a:pPr lvl="1"/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Windsor – Detroit – Chicago</a:t>
            </a:r>
          </a:p>
          <a:p>
            <a:pPr lvl="1"/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Toronto – Buffalo – Cleveland</a:t>
            </a:r>
          </a:p>
          <a:p>
            <a:pPr lvl="1"/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Montréal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Boston</a:t>
            </a:r>
          </a:p>
          <a:p>
            <a:pPr lvl="1">
              <a:buNone/>
            </a:pPr>
            <a:endParaRPr lang="cs-CZ" sz="3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5760" lvl="1" indent="0">
              <a:buNone/>
            </a:pP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jediný projekt v částečné fázi rozpracovanosti je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Pacific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Nordwest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Corridor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82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676456" cy="79695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VRT </a:t>
            </a:r>
            <a:r>
              <a:rPr lang="cs-CZ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Mexiku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208912" cy="446449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současné době neexistuje žádná VRT</a:t>
            </a: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návrhy na vybudování VRT v ose Mexiko City – </a:t>
            </a:r>
            <a:r>
              <a:rPr lang="es-ES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Querétaro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s-ES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Guadalajara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(2006); dnes plán vystavět až do oblasti </a:t>
            </a:r>
            <a:r>
              <a:rPr lang="es-ES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Guanajuato</a:t>
            </a:r>
            <a:endParaRPr lang="cs-CZ" sz="3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další projekty by měly následně navazovat</a:t>
            </a:r>
            <a:endParaRPr lang="es-ES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31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06680"/>
            <a:ext cx="9130305" cy="663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00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600" y="71515"/>
            <a:ext cx="11337949" cy="6661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0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08912" cy="79208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VRT v USA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(1/5)</a:t>
            </a: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08912" cy="489654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dle předpisů USA je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VRT (</a:t>
            </a:r>
            <a:r>
              <a:rPr lang="cs-CZ" sz="3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High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-Speed </a:t>
            </a:r>
            <a:r>
              <a:rPr lang="cs-CZ" sz="3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Rail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trať s traťovou rychlostí nad 90 MPH (144 km/h)</a:t>
            </a: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existuje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 pojem </a:t>
            </a:r>
            <a:r>
              <a:rPr lang="cs-CZ" sz="3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Higher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-Speed </a:t>
            </a:r>
            <a:r>
              <a:rPr lang="cs-CZ" sz="3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Rail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rychlostí nad 150 MPH (241 km/h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68580" indent="0">
              <a:buNone/>
            </a:pPr>
            <a:endParaRPr lang="cs-CZ" sz="3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současné době provozována pouze jediná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trať,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to NEC</a:t>
            </a:r>
          </a:p>
          <a:p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01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36712"/>
            <a:ext cx="8221256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40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7600690" cy="792088"/>
          </a:xfrm>
        </p:spPr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VRT v USA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(2/5)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 NEC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08912" cy="4536504"/>
          </a:xfrm>
        </p:spPr>
        <p:txBody>
          <a:bodyPr/>
          <a:lstStyle/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NEC trať severovýchodního pobřeží USA (Baltimore – Boston) v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úseku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New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York – Washington nejvyšší rychlost jen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176 km/h;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 větší části tratě 144 km/h</a:t>
            </a:r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trať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není plně segregována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setkávání VR vlaků s vlaky příměstskými na jedné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trati – zčásti řešeno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čtyřkolejností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59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626px-NEC_map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556792"/>
            <a:ext cx="59626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10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08912" cy="854968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VRT v USA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(3/5)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 plány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08912" cy="460851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současné době existuje v USA mnoho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projektů; ve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stavbě je aktuálně pouze projekt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California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High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Speed</a:t>
            </a: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plán spojit nejdůležitější centra v Kalifornii</a:t>
            </a:r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plánovaná cestovní doba</a:t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Los Angeles – San Francisco </a:t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2 hodiny 38 minut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(430 Mil = 692 km)</a:t>
            </a:r>
          </a:p>
        </p:txBody>
      </p:sp>
    </p:spTree>
    <p:extLst>
      <p:ext uri="{BB962C8B-B14F-4D97-AF65-F5344CB8AC3E}">
        <p14:creationId xmlns:p14="http://schemas.microsoft.com/office/powerpoint/2010/main" val="52778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792088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VRT v USA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(4/5)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California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HST</a:t>
            </a:r>
            <a:endParaRPr lang="cs-CZ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08912" cy="4752528"/>
          </a:xfrm>
        </p:spPr>
        <p:txBody>
          <a:bodyPr/>
          <a:lstStyle/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dokončené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úseky (využití stávající trati) </a:t>
            </a:r>
            <a:b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San </a:t>
            </a:r>
            <a:r>
              <a:rPr lang="cs-CZ" sz="3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Francisco – San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Jose</a:t>
            </a:r>
            <a:b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Los Angeles – </a:t>
            </a:r>
            <a:r>
              <a:rPr lang="cs-CZ" sz="3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Anahaim</a:t>
            </a:r>
            <a:endParaRPr lang="cs-CZ" sz="3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úseky ve výstavbě</a:t>
            </a:r>
          </a:p>
          <a:p>
            <a:pPr lvl="2"/>
            <a:r>
              <a:rPr lang="cs-CZ" sz="2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Los Angeles – </a:t>
            </a:r>
            <a:r>
              <a:rPr lang="cs-CZ" sz="24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Bakersfield</a:t>
            </a:r>
            <a:r>
              <a:rPr lang="cs-CZ" sz="2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4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cs-CZ" sz="2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Madera - </a:t>
            </a:r>
            <a:r>
              <a:rPr lang="cs-CZ" sz="24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Fresno</a:t>
            </a:r>
            <a:endParaRPr lang="cs-CZ" sz="24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 dokončení sítě (2029) je plánován rozvoj do Nevady (Las Vegas)</a:t>
            </a:r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58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2977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91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08912" cy="757888"/>
          </a:xfrm>
        </p:spPr>
        <p:txBody>
          <a:bodyPr>
            <a:normAutofit fontScale="90000"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VRT v USA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(5/5</a:t>
            </a:r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08912" cy="4824536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ktuálně </a:t>
            </a:r>
            <a:r>
              <a:rPr lang="cs-CZ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jsou v různých státech USA rozpracovány, nebo vládou schvalovány, projekty na výstavbu VRT:</a:t>
            </a:r>
            <a:endParaRPr lang="cs-CZ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Texas: 		Dallas – Austin</a:t>
            </a:r>
          </a:p>
          <a:p>
            <a:pPr lvl="1"/>
            <a:r>
              <a:rPr lang="cs-CZ" sz="30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Florida: 		Tampa – Miami</a:t>
            </a:r>
          </a:p>
          <a:p>
            <a:pPr lvl="1"/>
            <a:r>
              <a:rPr lang="cs-CZ" sz="30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Illinois, Indiana:	Chicago – </a:t>
            </a:r>
            <a:r>
              <a:rPr lang="cs-CZ" sz="30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Indianapolis</a:t>
            </a:r>
            <a:endParaRPr lang="cs-CZ" sz="30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sz="30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sz="30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91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836712"/>
            <a:ext cx="9396536" cy="1224136"/>
          </a:xfrm>
        </p:spPr>
        <p:txBody>
          <a:bodyPr>
            <a:noAutofit/>
          </a:bodyPr>
          <a:lstStyle/>
          <a:p>
            <a:pPr algn="ctr"/>
            <a:r>
              <a:rPr lang="cs-CZ" sz="7200" b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Děkuji za pozornost</a:t>
            </a:r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370"/>
            <a:ext cx="9159346" cy="6903143"/>
          </a:xfrm>
        </p:spPr>
      </p:pic>
    </p:spTree>
    <p:extLst>
      <p:ext uri="{BB962C8B-B14F-4D97-AF65-F5344CB8AC3E}">
        <p14:creationId xmlns:p14="http://schemas.microsoft.com/office/powerpoint/2010/main" val="250094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916</TotalTime>
  <Words>261</Words>
  <Application>Microsoft Office PowerPoint</Application>
  <PresentationFormat>Předvádění na obrazovce (4:3)</PresentationFormat>
  <Paragraphs>51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VRT v Severní Americe</vt:lpstr>
      <vt:lpstr>Současná situace (1/2)</vt:lpstr>
      <vt:lpstr>Současná situace (2/2)</vt:lpstr>
      <vt:lpstr>VRT v Kanadě (1/2)</vt:lpstr>
      <vt:lpstr>VRT v Kanadě (2/2)</vt:lpstr>
      <vt:lpstr>VRT v Mexiku</vt:lpstr>
      <vt:lpstr>Prezentace aplikace PowerPoint</vt:lpstr>
      <vt:lpstr>Prezentace aplikace PowerPoint</vt:lpstr>
      <vt:lpstr>VRT v USA (1/5)</vt:lpstr>
      <vt:lpstr>Prezentace aplikace PowerPoint</vt:lpstr>
      <vt:lpstr>VRT v USA (2/5) - NEC</vt:lpstr>
      <vt:lpstr>Prezentace aplikace PowerPoint</vt:lpstr>
      <vt:lpstr>VRT v USA (3/5) - plány</vt:lpstr>
      <vt:lpstr>VRT v USA (4/5) – California HST</vt:lpstr>
      <vt:lpstr>Prezentace aplikace PowerPoint</vt:lpstr>
      <vt:lpstr>VRT v USA (5/5)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VRT v Severní Americe</dc:title>
  <dc:creator>Šustr</dc:creator>
  <cp:lastModifiedBy>UPa</cp:lastModifiedBy>
  <cp:revision>59</cp:revision>
  <dcterms:created xsi:type="dcterms:W3CDTF">2013-10-15T15:40:06Z</dcterms:created>
  <dcterms:modified xsi:type="dcterms:W3CDTF">2014-09-17T08:16:53Z</dcterms:modified>
</cp:coreProperties>
</file>