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7" r:id="rId1"/>
  </p:sldMasterIdLst>
  <p:sldIdLst>
    <p:sldId id="256" r:id="rId2"/>
    <p:sldId id="271" r:id="rId3"/>
    <p:sldId id="260" r:id="rId4"/>
    <p:sldId id="272" r:id="rId5"/>
    <p:sldId id="262" r:id="rId6"/>
    <p:sldId id="269" r:id="rId7"/>
    <p:sldId id="263" r:id="rId8"/>
    <p:sldId id="264" r:id="rId9"/>
    <p:sldId id="265" r:id="rId10"/>
    <p:sldId id="266" r:id="rId11"/>
    <p:sldId id="273" r:id="rId12"/>
    <p:sldId id="270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78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998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834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835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410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122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917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94514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133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690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953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881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720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482E8-6E0E-1B4F-B1FD-C69DB9E858D9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571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SCMaglev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 L0</a:t>
            </a:r>
            <a:b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a jeho vztah ke trati </a:t>
            </a:r>
            <a:b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Chuo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Shinkansen</a:t>
            </a:r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5052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Supervodivý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(SC)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Maglev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magnetické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odpuzování mezi tratí 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vozidlem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vyvinul dopravce JR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Central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 Vývojovým technickým železničním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institutem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zrychluje a zpomaluje ne pomocí adheze mezi kolem a kolejnicí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, ale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prostřednictvím magnetické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síly generované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mezi vlakovými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supravodivými magnety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pozemními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cívkami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584" y="4220308"/>
            <a:ext cx="3411415" cy="25153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0092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8" y="96942"/>
            <a:ext cx="4267643" cy="377081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7338" y="0"/>
            <a:ext cx="3576662" cy="435140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8300" y="3424735"/>
            <a:ext cx="6408761" cy="3433265"/>
          </a:xfrm>
          <a:prstGeom prst="rect">
            <a:avLst/>
          </a:prstGeom>
        </p:spPr>
      </p:pic>
      <p:pic>
        <p:nvPicPr>
          <p:cNvPr id="8" name="Obrázek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461" y="4457700"/>
            <a:ext cx="2813539" cy="2400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1696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833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 pole 25"/>
          <p:cNvSpPr txBox="1"/>
          <p:nvPr/>
        </p:nvSpPr>
        <p:spPr>
          <a:xfrm>
            <a:off x="134083" y="169252"/>
            <a:ext cx="3321294" cy="2222256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000" i="1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c</a:t>
            </a:r>
            <a:r>
              <a:rPr lang="cs-CZ" sz="2000" i="1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ívka </a:t>
            </a:r>
            <a:r>
              <a:rPr lang="cs-CZ" sz="2000" i="1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pro levitaci a vedení soupravy – instalovány na horní části cívek pro pohon, použita pro udržení polohy, materiál kov</a:t>
            </a:r>
            <a:endParaRPr lang="cs-CZ" sz="20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4" name="Textové pole 21"/>
          <p:cNvSpPr txBox="1"/>
          <p:nvPr/>
        </p:nvSpPr>
        <p:spPr>
          <a:xfrm>
            <a:off x="5125915" y="326415"/>
            <a:ext cx="2628900" cy="314325"/>
          </a:xfrm>
          <a:prstGeom prst="rect">
            <a:avLst/>
          </a:prstGeom>
          <a:solidFill>
            <a:schemeClr val="lt1"/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000" i="1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s</a:t>
            </a:r>
            <a:r>
              <a:rPr lang="cs-CZ" sz="2000" i="1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upravodivý </a:t>
            </a:r>
            <a:r>
              <a:rPr lang="cs-CZ" sz="2000" i="1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magnet</a:t>
            </a:r>
            <a:endParaRPr lang="cs-CZ" sz="20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5" name="Textové pole 23"/>
          <p:cNvSpPr txBox="1"/>
          <p:nvPr/>
        </p:nvSpPr>
        <p:spPr>
          <a:xfrm>
            <a:off x="5732585" y="5442438"/>
            <a:ext cx="3411415" cy="1415562"/>
          </a:xfrm>
          <a:prstGeom prst="rect">
            <a:avLst/>
          </a:prstGeom>
          <a:solidFill>
            <a:schemeClr val="lt1"/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000" i="1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c</a:t>
            </a:r>
            <a:r>
              <a:rPr lang="cs-CZ" sz="2000" i="1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ívka </a:t>
            </a:r>
            <a:r>
              <a:rPr lang="cs-CZ" sz="2000" i="1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pro pohon – přímo spojená s elektrickými rozvodnami, použita pro zrychlení vlaku, materiál kov</a:t>
            </a:r>
            <a:endParaRPr lang="cs-CZ" sz="20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1943100" y="1679331"/>
            <a:ext cx="1415562" cy="335866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5952393" y="764931"/>
            <a:ext cx="193430" cy="24003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 flipV="1">
            <a:off x="4018085" y="5301762"/>
            <a:ext cx="1585546" cy="103309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7" name="Obrázek 1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714" y="3552092"/>
            <a:ext cx="3205213" cy="1667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17916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 SERIE L0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686801" cy="4525963"/>
          </a:xfrm>
        </p:spPr>
        <p:txBody>
          <a:bodyPr>
            <a:noAutofit/>
          </a:bodyPr>
          <a:lstStyle/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testován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na trati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Yamanashi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(rychlostní zkoušky, jízda s cestujícími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) – délka trati 18,4 km / 42,8 km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výška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levitace 10 cm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(klasický 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Maglev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cm)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snížení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uložených kol do rychlosti 120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km/h (hydraulicky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podpoření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a zajištění bezpečné a plynulé jízdy, zastavení při potížích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magnety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nos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čelního vozu 15 m – aerodynamika, nižší hlučnost v tunelech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2015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- rychlostní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rekord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603 km/h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340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131" y="677102"/>
            <a:ext cx="9260563" cy="5178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872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522398"/>
              </p:ext>
            </p:extLst>
          </p:nvPr>
        </p:nvGraphicFramePr>
        <p:xfrm>
          <a:off x="0" y="2"/>
          <a:ext cx="9144000" cy="68579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86200"/>
                <a:gridCol w="5257800"/>
              </a:tblGrid>
              <a:tr h="825003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Technické údaje SCMAGLEV série L0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189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max. provozní rychlost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500 </a:t>
                      </a:r>
                      <a:r>
                        <a:rPr lang="cs-CZ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km/h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18911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kapacita cestujících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čelní vozidlo - 24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1891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vnitřní vozidlo - 68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189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celková délka (12 vozů)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299 m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18911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délka vozu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čelní vozidlo – 28 m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1891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vnitřní vozidlo – 24,3 m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189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šířka vozidla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 m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189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výška vozidla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 m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0817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výrobce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cs-CZ" sz="2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Nippon</a:t>
                      </a:r>
                      <a:r>
                        <a:rPr lang="cs-C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Sharyo</a:t>
                      </a:r>
                      <a:r>
                        <a:rPr lang="cs-C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Mitsubishi </a:t>
                      </a:r>
                      <a:r>
                        <a:rPr lang="cs-CZ" sz="2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Heavy</a:t>
                      </a:r>
                      <a:r>
                        <a:rPr lang="cs-C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Industries</a:t>
                      </a:r>
                      <a:endParaRPr lang="cs-CZ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961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4616" y="4983861"/>
            <a:ext cx="3121269" cy="1874139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0" y="1481511"/>
            <a:ext cx="6224954" cy="537648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8497" y="0"/>
            <a:ext cx="3925504" cy="3079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210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Trať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(centrální)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Shinkansen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7500" y="1616422"/>
            <a:ext cx="8233357" cy="6593302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ude součást trati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mezi Tokiem a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Nagoyou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zrychlení železniční dopravy, odlehčení Tokio-Ósaka VRT (ve špičce 13 spojů za hodinu / tj. po 3 min)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1. etapa 285,6 km: 86 % tunely, 8 % viadukty, 4 % mosty, některé stanice v podzemí, cestovní doba 40 minut: horizont roku 2027 (vlaky L-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Zero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min.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poloměr oblouku 1000 m,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max.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stoupání 4%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osvědčení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(horizont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roku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2040) až do Ósaky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cílový stav Tokio-Ósaka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: 438 km (1,2 h x 2,5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h)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náklady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na výstavbu 50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mld.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dolarů (financované JR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Central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), první úsek (2020) – konání LOH v Tokiu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295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516" y="0"/>
            <a:ext cx="7693269" cy="6838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434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ttp://www.vysokorychlostni-zeleznice.cz/wp-content/uploads/2013/10/Tokaido_Shinkansen_Chuo_map_Wiki_Hisagi_201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5758962" cy="3121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1" y="3121269"/>
            <a:ext cx="7543800" cy="37367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003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Klady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011613"/>
          </a:xfrm>
        </p:spPr>
        <p:txBody>
          <a:bodyPr>
            <a:normAutofit lnSpcReduction="10000"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vozidlo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překonává pouze odpor vzduchu (žádné mechanické tření mezi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vozidlem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žel. svrškem)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výrazné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zkrácení cestovního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času,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odlehčení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trati 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Tókaidó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snížena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hladina hluku a produkce zemních vibrací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včasného varování a automatického zastavení (zemětřesení)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podpora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systému 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SCMaglev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ve Spojených státech a Austrálii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277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Zápory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značná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náročnost stavby,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náklady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výstavbu - Vysoká finanční hodnota budoucí jízdenky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klesající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počet obyvatel -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nízká poptávka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přepravě mezi Tokiem a 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Nagoyou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problém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vzduchové nárazové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vlny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(vjezd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do tunelu) – svislé odvodné komínky 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vysoká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úroveň magnetického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pole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komplikovaný způsob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odstínění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2620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447</TotalTime>
  <Words>323</Words>
  <Application>Microsoft Office PowerPoint</Application>
  <PresentationFormat>Předvádění na obrazovce (4:3)</PresentationFormat>
  <Paragraphs>52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SCMaglev L0 a jeho vztah ke trati  Chuo Shinkansen</vt:lpstr>
      <vt:lpstr>Supervodivý (SC) Maglev</vt:lpstr>
      <vt:lpstr>Prezentace aplikace PowerPoint</vt:lpstr>
      <vt:lpstr>Prezentace aplikace PowerPoint</vt:lpstr>
      <vt:lpstr>Charakteristika SERIE L0</vt:lpstr>
      <vt:lpstr>Prezentace aplikace PowerPoint</vt:lpstr>
      <vt:lpstr>Prezentace aplikace PowerPoint</vt:lpstr>
      <vt:lpstr>Prezentace aplikace PowerPoint</vt:lpstr>
      <vt:lpstr>Trať Chuo (centrální) Shinkansen</vt:lpstr>
      <vt:lpstr>Prezentace aplikace PowerPoint</vt:lpstr>
      <vt:lpstr>Prezentace aplikace PowerPoint</vt:lpstr>
      <vt:lpstr>Klady</vt:lpstr>
      <vt:lpstr>Zápory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SCMAGLEV L0  A JEHO VZTAH KE TRATI   CHUO SHINKANSEN</dc:title>
  <dc:creator>Paul</dc:creator>
  <cp:lastModifiedBy>UPa</cp:lastModifiedBy>
  <cp:revision>30</cp:revision>
  <dcterms:created xsi:type="dcterms:W3CDTF">2016-11-29T18:05:40Z</dcterms:created>
  <dcterms:modified xsi:type="dcterms:W3CDTF">2017-01-17T14:36:42Z</dcterms:modified>
</cp:coreProperties>
</file>