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4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57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876C91-53BA-4FB7-88CB-96C7F6764F3F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EB9C2A-47C7-45CD-AB92-FC2154DA62E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085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80216-9900-4DBD-9B1A-D4704E007D90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6823B-8E60-4F0C-86A8-47E5FA6F1C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274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7A95-A87D-4295-B80C-1EBB0F1A9C96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6823B-8E60-4F0C-86A8-47E5FA6F1C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2763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09DC5-F4FF-407F-9E3A-F38255A274DD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6823B-8E60-4F0C-86A8-47E5FA6F1C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157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6058-8D57-4E11-ABE3-CA3D33EFFF40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6823B-8E60-4F0C-86A8-47E5FA6F1C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029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EBED3-9E22-43AE-A9AF-467E3638F89B}" type="datetime1">
              <a:rPr lang="cs-CZ" smtClean="0"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6823B-8E60-4F0C-86A8-47E5FA6F1C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0565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F767-DB58-49C9-89FA-F218DA8045DE}" type="datetime1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6823B-8E60-4F0C-86A8-47E5FA6F1C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3693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31559-E298-4C1A-B119-DBBDECEFCE7F}" type="datetime1">
              <a:rPr lang="cs-CZ" smtClean="0"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6823B-8E60-4F0C-86A8-47E5FA6F1C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6091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545DE-5A19-49F1-922F-2EBDB1A12605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6823B-8E60-4F0C-86A8-47E5FA6F1C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629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B554A-8AE1-4317-B172-5DC36243BB56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6823B-8E60-4F0C-86A8-47E5FA6F1C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822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038E2-0CA2-479E-AEC7-FBC8D42A7FB1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6823B-8E60-4F0C-86A8-47E5FA6F1C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624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0E79C-5304-4021-95D4-864AE95AC280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6823B-8E60-4F0C-86A8-47E5FA6F1C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7229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A89BF-B205-4EE0-9530-86CF460EE5FF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6823B-8E60-4F0C-86A8-47E5FA6F1C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40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Autofit/>
          </a:bodyPr>
          <a:lstStyle/>
          <a:p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Podmořský železniční tunel mezi Evropou a Asií</a:t>
            </a:r>
            <a:b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v Istanbulu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Istanbul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666523"/>
          </a:xfrm>
        </p:spPr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evropská a asijská část, úžina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Bospor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důležitá obchodní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křižovatka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největší turecké město – více než 13 mil. obyvatel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http://photos.wikimapia.org/p/00/03/14/26/96_ful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3068960"/>
            <a:ext cx="6217871" cy="3800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Istanbul - doprava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340768"/>
            <a:ext cx="5400600" cy="466652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 otevřením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tunelu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velký problém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síť tramvají a autobusů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metro – v provozu od roku 1875 (otevřeno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těsně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londýnském metru)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spojení evropské a asijské části – 2 silniční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mosty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pravidelné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kongesce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mezinárodní letiště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http://i1.trekearth.com/photos/18936/bogaz_koprusu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201559"/>
            <a:ext cx="3758267" cy="56409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Tunel </a:t>
            </a:r>
            <a:r>
              <a:rPr lang="cs-CZ" cap="all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cap="all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68760"/>
            <a:ext cx="8686800" cy="4738531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řešení neúprosné situace – podmořský tunel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plány – sultán Abdul v roce 1860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hlavní problém výstavby – zemětřesení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 70 let 7 zemětřesení stupně 7 a vyšší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použita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speciální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odolná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konstrukce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 descr="http://www.bi-constructionnews.com/upload/S_762_Istanbul_TE_5973_17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631133"/>
            <a:ext cx="4829753" cy="32174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Tunel </a:t>
            </a:r>
            <a:r>
              <a:rPr lang="cs-CZ" cap="all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délka tunelu – 16 km, dvoukolejný provoz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hloubka – 60 metrů pod mořem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proinvestováno 51,8 mil. Kč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celý projekt opožděn kvůli archeologickým vykopávkám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samotný tubus pod hladinou moře je složen z jedenácti dílčích komponent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poslední část uložena 23.9.2013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http://stavbaweb.dumabyt.cz/files/files/2013_10/marmaray_tunnel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0648"/>
            <a:ext cx="7740352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Marmaray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cap="all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199" y="1600200"/>
            <a:ext cx="8604845" cy="506916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 turečtiny „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Marmarská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železnice“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příměstská železniční trať spojující centrum Istanbulu s jeho periferiemi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cíl – snížit automobilový provoz v Istanbulu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 20 %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plné uvedení do provozu – léto 2015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součástí nově vybudovaný tunel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rekonstrukce tratě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obou březích Bosporu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http://adnantuncel.com/zurna/marmara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4970803"/>
            <a:ext cx="2185789" cy="18624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Marmaray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cap="all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199" y="1600200"/>
            <a:ext cx="8604845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výstavba 3 zcela nových podzemních stanic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rekonstrukce celkem 37 povrchových stanic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celková délka tratě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Marmaray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76,3 km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 koleje pro příměstské vlaky, 1 pro vlaky dálkové dopravy, nákladní doprava v noci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podíl železniční dopravy v Istanbulu má stoupnout z 3,6 % na 27,7 %</a:t>
            </a:r>
          </a:p>
        </p:txBody>
      </p:sp>
      <p:pic>
        <p:nvPicPr>
          <p:cNvPr id="5122" name="Picture 2" descr="http://adnantuncel.com/zurna/marmara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5123004"/>
            <a:ext cx="1969765" cy="1678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Marmaray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cap="all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6467902"/>
              </p:ext>
            </p:extLst>
          </p:nvPr>
        </p:nvGraphicFramePr>
        <p:xfrm>
          <a:off x="251520" y="1196755"/>
          <a:ext cx="8640960" cy="546716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4320480"/>
                <a:gridCol w="4320480"/>
              </a:tblGrid>
              <a:tr h="425502"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Rozchod kolejnic</a:t>
                      </a:r>
                      <a:endParaRPr lang="cs-CZ" sz="28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1435 mm (</a:t>
                      </a:r>
                      <a:r>
                        <a:rPr lang="cs-CZ" sz="2800" b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norm</a:t>
                      </a:r>
                      <a:r>
                        <a:rPr lang="cs-CZ" sz="2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cs-CZ" sz="2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rozchod)</a:t>
                      </a:r>
                      <a:endParaRPr lang="cs-CZ" sz="28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25502"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Trakční soustava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</a:t>
                      </a:r>
                      <a:r>
                        <a:rPr lang="cs-CZ" sz="2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kV</a:t>
                      </a: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50 Hz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25502"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Celková délka tratě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76,3 km</a:t>
                      </a:r>
                      <a:endParaRPr lang="cs-CZ" sz="28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25502"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Maximální stoupání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18 ‰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25502"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Minimál</a:t>
                      </a:r>
                      <a:r>
                        <a:rPr lang="cs-CZ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poloměr oblouku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 m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25502"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Celkový počet stanic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25502"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Délka nástupiště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225 m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25502"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Výška nástupiště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1050 m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25502"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Maximální rychlost</a:t>
                      </a:r>
                      <a:endParaRPr lang="cs-CZ" sz="28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km/h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25502"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Intervaly vlaků</a:t>
                      </a:r>
                      <a:endParaRPr lang="cs-CZ" sz="28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– 10 minut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425502"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Maximální délka soupravy</a:t>
                      </a:r>
                      <a:endParaRPr lang="cs-CZ" sz="28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3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220 m</a:t>
                      </a:r>
                      <a:endParaRPr lang="cs-CZ" sz="2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jeden z klíčových projektů stanovených tureckou vládou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celý projekt bude po dokončení tvořit páteř městské dopravy v Istanbulu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nutné další investice – např. spojení centra s letištěm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7650" name="Picture 2" descr="http://www.vosizneias.com/assets/uploads/news_photos/thumbnails/800_btizvimb8aesdxakhmennxaoqkt1ub9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5661" cy="6093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http://www.trainsofturkey.com/w/uploads/MUs/marmaray_19_AUG_bostanci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888"/>
            <a:ext cx="9144000" cy="6858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8201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</TotalTime>
  <Words>286</Words>
  <Application>Microsoft Office PowerPoint</Application>
  <PresentationFormat>Předvádění na obrazovce (4:3)</PresentationFormat>
  <Paragraphs>65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Podmořský železniční tunel mezi Evropou a Asií v Istanbulu</vt:lpstr>
      <vt:lpstr>Istanbul</vt:lpstr>
      <vt:lpstr>Istanbul - doprava</vt:lpstr>
      <vt:lpstr>Projekt Tunel (1/2)</vt:lpstr>
      <vt:lpstr>Projekt Tunel (2/2)</vt:lpstr>
      <vt:lpstr>Prezentace aplikace PowerPoint</vt:lpstr>
      <vt:lpstr>Projekt Marmaray (1/3)</vt:lpstr>
      <vt:lpstr>Projekt Marmaray (2/3)</vt:lpstr>
      <vt:lpstr>Projekt Marmaray (3/3)</vt:lpstr>
      <vt:lpstr>Závěr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Tunel - Istanbul</dc:title>
  <dc:creator>honzik</dc:creator>
  <cp:lastModifiedBy>UPa</cp:lastModifiedBy>
  <cp:revision>21</cp:revision>
  <dcterms:created xsi:type="dcterms:W3CDTF">2013-12-05T20:48:35Z</dcterms:created>
  <dcterms:modified xsi:type="dcterms:W3CDTF">2014-09-17T08:07:31Z</dcterms:modified>
</cp:coreProperties>
</file>