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9" r:id="rId3"/>
    <p:sldId id="278" r:id="rId4"/>
    <p:sldId id="265" r:id="rId5"/>
    <p:sldId id="262" r:id="rId6"/>
    <p:sldId id="273" r:id="rId7"/>
    <p:sldId id="272" r:id="rId8"/>
    <p:sldId id="271" r:id="rId9"/>
    <p:sldId id="263" r:id="rId10"/>
    <p:sldId id="266" r:id="rId11"/>
    <p:sldId id="264" r:id="rId12"/>
    <p:sldId id="277" r:id="rId13"/>
    <p:sldId id="276" r:id="rId14"/>
    <p:sldId id="275" r:id="rId15"/>
    <p:sldId id="274" r:id="rId16"/>
    <p:sldId id="26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1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000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5000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0989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3071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9291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7121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7944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0846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6706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8633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5602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CA951-2DF2-44A7-8075-2B221843F736}" type="datetimeFigureOut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70257-1A2E-4489-A2F7-032081111BC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8790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cs-CZ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Moving platforms</a:t>
            </a:r>
            <a:endParaRPr lang="cs-CZ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81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Moving </a:t>
            </a:r>
            <a:r>
              <a:rPr lang="cs-CZ" sz="3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platforms</a:t>
            </a:r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3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1/3)</a:t>
            </a:r>
            <a:endParaRPr lang="cs-CZ" sz="3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66074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„pohyblivá, pohybující se nástupiště“</a:t>
            </a: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technologie 3. tisíciletí pro VR dopravu</a:t>
            </a: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fáze studie a vývoje,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Priestmangoode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(UK)</a:t>
            </a: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cíl eliminace zastavování VR vlaku (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energetický</a:t>
            </a:r>
            <a:b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časový aspekt)</a:t>
            </a:r>
          </a:p>
          <a:p>
            <a:pPr marL="109728" indent="0">
              <a:buNone/>
            </a:pP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princip nástupu/výstupu cestujících za jízdy mezi souběžně jedoucími vlaky místní dopravy a dálkové</a:t>
            </a: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VR vlak zpomalí na dvojkolejném úseku, vozidlo místní zrychlí, mechanické spojení pro přestup cestujících</a:t>
            </a: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následuje odpojení, pokračování v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jízdě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0531" y="6211669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776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Moving </a:t>
            </a:r>
            <a:r>
              <a:rPr lang="cs-CZ" sz="3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platforms</a:t>
            </a:r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sz="3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uvažovaná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rychlost při spojení 80 km/hod.</a:t>
            </a: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doba přestupu 4 min., tj. úsek spojení cca 4 km</a:t>
            </a: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dvoukolejný úsek konstruován 6 až 8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km</a:t>
            </a:r>
          </a:p>
          <a:p>
            <a:pPr>
              <a:lnSpc>
                <a:spcPct val="110000"/>
              </a:lnSpc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nižší zábor půdy než u dopravních terminálů, druhotné využití dvoukolejného úseku</a:t>
            </a: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zvýšení efektivity VR dopravy ( zkrácení jízdních dob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  <a:b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vazbou na dopravu místní (městská aglomerace) </a:t>
            </a: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určeno pro země s velkou rozlohou, jednoduchou železniční sítí</a:t>
            </a:r>
          </a:p>
          <a:p>
            <a:pPr>
              <a:lnSpc>
                <a:spcPct val="11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zvažovaná realizace GB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Ebbsfleet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International –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Ashford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International, Austrálie Brisbane –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Melbourne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0531" y="6211669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40772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sz="3400" dirty="0" err="1">
                <a:latin typeface="Arial" panose="020B0604020202020204" pitchFamily="34" charset="0"/>
                <a:cs typeface="Arial" panose="020B0604020202020204" pitchFamily="34" charset="0"/>
              </a:rPr>
              <a:t>Moving</a:t>
            </a:r>
            <a:r>
              <a:rPr lang="cs-CZ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400" dirty="0" err="1">
                <a:latin typeface="Arial" panose="020B0604020202020204" pitchFamily="34" charset="0"/>
                <a:cs typeface="Arial" panose="020B0604020202020204" pitchFamily="34" charset="0"/>
              </a:rPr>
              <a:t>platforms</a:t>
            </a:r>
            <a:r>
              <a:rPr lang="cs-CZ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sz="3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87624" y="1196752"/>
            <a:ext cx="8482796" cy="4465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cs-CZ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1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technické řešení přechodů, spojení, načasování příjezdu obou vlaků, nutná plná automatizace</a:t>
            </a:r>
          </a:p>
          <a:p>
            <a:pPr marL="342900" indent="-342900">
              <a:lnSpc>
                <a:spcPct val="11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problém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cestující (zvýšená frekvence, přestup)</a:t>
            </a:r>
          </a:p>
          <a:p>
            <a:pPr marL="342900" indent="-342900">
              <a:lnSpc>
                <a:spcPct val="11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problém infrastruktury (překážka na trati, nepředvídané prodloužení jízdní doby)</a:t>
            </a:r>
          </a:p>
          <a:p>
            <a:pPr marL="342900" indent="-342900">
              <a:lnSpc>
                <a:spcPct val="11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intuitivní přestup – zpomalení při uváznutí cestujícího, zavazadla v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mezivozovém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přechodu</a:t>
            </a:r>
          </a:p>
          <a:p>
            <a:pPr marL="342900" indent="-342900">
              <a:lnSpc>
                <a:spcPct val="11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minimalizace doby čekání ve stanicích a přestupních dob</a:t>
            </a:r>
          </a:p>
          <a:p>
            <a:pPr marL="342900" indent="-342900">
              <a:lnSpc>
                <a:spcPct val="11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dosažitelnost VR dopravy většímu počtu cestujících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70531" y="6211669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22519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9" y="2345911"/>
            <a:ext cx="5840191" cy="3394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583" y="1389992"/>
            <a:ext cx="4204417" cy="548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70531" y="6211669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38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00" y="1389992"/>
            <a:ext cx="8105401" cy="455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635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67" y="1389992"/>
            <a:ext cx="8105401" cy="455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053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00" y="1328167"/>
            <a:ext cx="8122168" cy="468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758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sz="3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Train</a:t>
            </a:r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never</a:t>
            </a:r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stops</a:t>
            </a:r>
            <a:endParaRPr lang="cs-CZ" sz="3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8563" y="1340768"/>
            <a:ext cx="8229600" cy="5194066"/>
          </a:xfrm>
        </p:spPr>
        <p:txBody>
          <a:bodyPr>
            <a:normAutofit fontScale="92500" lnSpcReduction="20000"/>
          </a:bodyPr>
          <a:lstStyle/>
          <a:p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lak který nikde nezastavuje, projekt Čína</a:t>
            </a:r>
          </a:p>
          <a:p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ystém uvažován pro zrychlení dopravy na stávající VRT Peking –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Guangzhou</a:t>
            </a: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íl snížit cestovní dobu 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 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30 stanic, zastávka 5 min. časová náročnost 2,5 hodiny, kdy cestovní doba 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činí</a:t>
            </a:r>
            <a:b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15 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hod.</a:t>
            </a:r>
          </a:p>
          <a:p>
            <a:pPr marL="109728" indent="0">
              <a:buNone/>
            </a:pPr>
            <a:endParaRPr lang="cs-CZ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princip dvou přestupních modulů (konektorů)</a:t>
            </a:r>
          </a:p>
          <a:p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za jízdy vlaku ve stanici nabrán na střešní část VR vlaku za jízdy nástupní modul, v zadní části vlaku odpojen výstupní modul</a:t>
            </a:r>
          </a:p>
          <a:p>
            <a:pPr marL="109728" indent="0">
              <a:buNone/>
            </a:pPr>
            <a:endParaRPr lang="cs-CZ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bezpečnost a včasné uzavření modulu, včasný nástup/ výstup cestujících (nástupiště × modul, modul × vlak)</a:t>
            </a:r>
          </a:p>
          <a:p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problém bezbariérovosti</a:t>
            </a:r>
          </a:p>
          <a:p>
            <a:pPr marL="109728" indent="0">
              <a:buNone/>
            </a:pPr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0531" y="6211669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84011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07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801" y="3576608"/>
            <a:ext cx="5256584" cy="2942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70531" y="6211669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Zhodnocení systémů</a:t>
            </a:r>
            <a:endParaRPr lang="cs-CZ" sz="3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ClrTx/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nutnost úplné automatizace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roblém bezpečnosti při některých stavech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ú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spora přestupních terminálů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ysoké nároky na bezpečnost a techniku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roblém nedochvilných, pomalých cestujících, OOSPO, zvýšená přepravní frekvence</a:t>
            </a:r>
          </a:p>
          <a:p>
            <a:pPr>
              <a:buClrTx/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egregace systému </a:t>
            </a:r>
          </a:p>
          <a:p>
            <a:pPr>
              <a:buFont typeface="Wingdings" panose="05000000000000000000" pitchFamily="2" charset="2"/>
              <a:buChar char="q"/>
            </a:pPr>
            <a:endParaRPr lang="cs-CZ" sz="2000" dirty="0" smtClean="0"/>
          </a:p>
          <a:p>
            <a:pPr marL="109728" indent="0">
              <a:buFont typeface="Wingdings 3"/>
              <a:buNone/>
            </a:pP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0531" y="6211669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73530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1" descr="C:\Users\Myšák\Desktop\2. ročník Ing\Progresivní systémy v osobní dopravě\MP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57" y="1082866"/>
            <a:ext cx="7926052" cy="4723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02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7" y="1082866"/>
            <a:ext cx="5762625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742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1082866"/>
            <a:ext cx="77628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447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158" y="1283905"/>
            <a:ext cx="6876879" cy="399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7082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sz="3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dva odlišné systémy ke zkvalitnění využití VR dopravy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nutné ověření a realizace v provozu</a:t>
            </a:r>
          </a:p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tázka user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friendly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0530" y="6211669"/>
            <a:ext cx="873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</a:rPr>
              <a:t>10</a:t>
            </a:r>
            <a:endParaRPr lang="cs-CZ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58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593</TotalTime>
  <Words>259</Words>
  <Application>Microsoft Office PowerPoint</Application>
  <PresentationFormat>Předvádění na obrazovce (4:3)</PresentationFormat>
  <Paragraphs>56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Moving platforms</vt:lpstr>
      <vt:lpstr>Systém Moving platforms (1/3)</vt:lpstr>
      <vt:lpstr>Systém Moving platforms (2/3)</vt:lpstr>
      <vt:lpstr>Systém Moving platforms (3/3)</vt:lpstr>
      <vt:lpstr>Prezentace aplikace PowerPoint</vt:lpstr>
      <vt:lpstr>Prezentace aplikace PowerPoint</vt:lpstr>
      <vt:lpstr>Prezentace aplikace PowerPoint</vt:lpstr>
      <vt:lpstr>Prezentace aplikace PowerPoint</vt:lpstr>
      <vt:lpstr>Systém Train that never stops</vt:lpstr>
      <vt:lpstr>Prezentace aplikace PowerPoint</vt:lpstr>
      <vt:lpstr>Zhodnocení systémů</vt:lpstr>
      <vt:lpstr>Prezentace aplikace PowerPoint</vt:lpstr>
      <vt:lpstr>Prezentace aplikace PowerPoint</vt:lpstr>
      <vt:lpstr>Prezentace aplikace PowerPoint</vt:lpstr>
      <vt:lpstr>Prezentace aplikace PowerPoint</vt:lpstr>
      <vt:lpstr>Závěr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Michal Komeštík</dc:creator>
  <cp:lastModifiedBy>UPa</cp:lastModifiedBy>
  <cp:revision>41</cp:revision>
  <dcterms:created xsi:type="dcterms:W3CDTF">2013-10-14T16:27:21Z</dcterms:created>
  <dcterms:modified xsi:type="dcterms:W3CDTF">2014-09-17T07:51:36Z</dcterms:modified>
</cp:coreProperties>
</file>