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105" d="100"/>
          <a:sy n="105" d="100"/>
        </p:scale>
        <p:origin x="-1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63A83-5AC6-4CDA-87CE-E8EC296499B6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6076F-B4F6-49DB-BF70-C4BDCBF3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665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F9EA-4786-49D8-A017-ADACE2EA73A9}" type="datetime1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806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7321D-AAD7-4062-803E-5BF7D7B92D65}" type="datetime1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659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6057B-6F76-49C4-9F7D-BCA8FB1A3EA9}" type="datetime1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014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FB70D-BFC0-413A-BF61-7497B1D5CED0}" type="datetime1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976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1179-FA0A-4963-B62B-E13946B213E3}" type="datetime1">
              <a:rPr lang="cs-CZ" smtClean="0"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801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10A1D-04C7-4604-B704-C6A6A3316997}" type="datetime1">
              <a:rPr lang="cs-CZ" smtClean="0"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406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9CFCE-6292-4592-A644-44688A248221}" type="datetime1">
              <a:rPr lang="cs-CZ" smtClean="0"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560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6BCC1-BDEE-4717-A470-CEFFCDE64D76}" type="datetime1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43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73336-158A-4EDB-BFBF-D9B33EE21797}" type="datetime1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60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802B7-9A6D-48FB-B406-B87CD27DF037}" type="datetime1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443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0C00E-01B0-409F-B2C4-1170F314B91A}" type="datetime1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24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F6AF9-1242-451A-897A-E53543975F8F}" type="datetime1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07949-8018-4AE3-9FCE-0A1807DB4C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78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Maglev Daejeon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Město Daejeon (</a:t>
            </a:r>
            <a:r>
              <a:rPr lang="ko-KR" altLang="en-US" dirty="0" smtClean="0"/>
              <a:t>大田</a:t>
            </a:r>
            <a:r>
              <a:rPr lang="cs-CZ" altLang="ko-KR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Jižní Korea – </a:t>
            </a:r>
            <a:r>
              <a:rPr lang="cs-CZ" dirty="0" err="1" smtClean="0"/>
              <a:t>Hoseo</a:t>
            </a:r>
            <a:endParaRPr lang="cs-CZ" dirty="0"/>
          </a:p>
          <a:p>
            <a:r>
              <a:rPr lang="cs-CZ" dirty="0" smtClean="0"/>
              <a:t>1,5 milionu </a:t>
            </a:r>
            <a:r>
              <a:rPr lang="cs-CZ" dirty="0" smtClean="0"/>
              <a:t>obyvatel</a:t>
            </a:r>
          </a:p>
          <a:p>
            <a:r>
              <a:rPr lang="cs-CZ" dirty="0" smtClean="0"/>
              <a:t>rozloha</a:t>
            </a:r>
            <a:r>
              <a:rPr lang="cs-CZ" dirty="0" smtClean="0"/>
              <a:t>: </a:t>
            </a:r>
            <a:r>
              <a:rPr lang="cs-CZ" dirty="0" smtClean="0"/>
              <a:t>539,85</a:t>
            </a:r>
            <a:r>
              <a:rPr lang="cs-CZ" dirty="0" smtClean="0"/>
              <a:t> km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EXPO 1993</a:t>
            </a:r>
            <a:endParaRPr lang="cs-CZ" dirty="0"/>
          </a:p>
        </p:txBody>
      </p:sp>
      <p:pic>
        <p:nvPicPr>
          <p:cNvPr id="5" name="Obrázek 4" descr="map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628800"/>
            <a:ext cx="4495999" cy="51845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zkušební </a:t>
            </a:r>
            <a:r>
              <a:rPr lang="cs-CZ" dirty="0" smtClean="0"/>
              <a:t>dráha</a:t>
            </a:r>
          </a:p>
          <a:p>
            <a:r>
              <a:rPr lang="cs-CZ" dirty="0" smtClean="0"/>
              <a:t>délka </a:t>
            </a:r>
            <a:r>
              <a:rPr lang="cs-CZ" dirty="0" smtClean="0"/>
              <a:t>1 km</a:t>
            </a:r>
          </a:p>
          <a:p>
            <a:r>
              <a:rPr lang="cs-CZ" dirty="0" smtClean="0"/>
              <a:t>2 stanice</a:t>
            </a:r>
          </a:p>
          <a:p>
            <a:r>
              <a:rPr lang="cs-CZ" dirty="0" smtClean="0"/>
              <a:t>stavba </a:t>
            </a:r>
            <a:r>
              <a:rPr lang="cs-CZ" dirty="0" smtClean="0"/>
              <a:t>1988 – 1993</a:t>
            </a:r>
          </a:p>
          <a:p>
            <a:r>
              <a:rPr lang="cs-CZ" dirty="0" smtClean="0"/>
              <a:t>EXPO 1993</a:t>
            </a:r>
          </a:p>
          <a:p>
            <a:r>
              <a:rPr lang="cs-CZ" dirty="0" smtClean="0"/>
              <a:t>od </a:t>
            </a:r>
            <a:r>
              <a:rPr lang="cs-CZ" dirty="0" smtClean="0"/>
              <a:t>roku 1994 výzkum pro komerční využití</a:t>
            </a:r>
          </a:p>
          <a:p>
            <a:r>
              <a:rPr lang="cs-CZ" dirty="0" smtClean="0"/>
              <a:t>1994 – 2008 rekonstrukce pro nové vozy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trase + odbavení cestujících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EXPO </a:t>
            </a:r>
            <a:r>
              <a:rPr lang="cs-CZ" dirty="0" smtClean="0"/>
              <a:t>station - </a:t>
            </a:r>
            <a:r>
              <a:rPr lang="cs-CZ" dirty="0" err="1" smtClean="0"/>
              <a:t>National</a:t>
            </a:r>
            <a:r>
              <a:rPr lang="cs-CZ" dirty="0" smtClean="0"/>
              <a:t> </a:t>
            </a:r>
            <a:r>
              <a:rPr lang="cs-CZ" dirty="0"/>
              <a:t>museum station</a:t>
            </a:r>
          </a:p>
          <a:p>
            <a:r>
              <a:rPr lang="cs-CZ" dirty="0" smtClean="0"/>
              <a:t>trať </a:t>
            </a:r>
            <a:r>
              <a:rPr lang="cs-CZ" dirty="0" smtClean="0"/>
              <a:t>vede po mostě – 8,8m nad okolním </a:t>
            </a:r>
            <a:r>
              <a:rPr lang="cs-CZ" dirty="0" smtClean="0"/>
              <a:t>terénem (dominanta</a:t>
            </a:r>
            <a:r>
              <a:rPr lang="cs-CZ" dirty="0" smtClean="0"/>
              <a:t>: most přes </a:t>
            </a:r>
            <a:r>
              <a:rPr lang="cs-CZ" dirty="0" smtClean="0"/>
              <a:t>dálnici)</a:t>
            </a:r>
          </a:p>
          <a:p>
            <a:r>
              <a:rPr lang="cs-CZ" dirty="0" smtClean="0"/>
              <a:t>interval 30 minut; provoz 8 </a:t>
            </a:r>
            <a:r>
              <a:rPr lang="cs-CZ" dirty="0"/>
              <a:t>hodin denně</a:t>
            </a:r>
          </a:p>
          <a:p>
            <a:r>
              <a:rPr lang="cs-CZ" dirty="0"/>
              <a:t>jízdní doklady se prodávají jen na aktuální den</a:t>
            </a:r>
          </a:p>
          <a:p>
            <a:r>
              <a:rPr lang="cs-CZ" dirty="0"/>
              <a:t>lze koupit jízdenku současně se </a:t>
            </a:r>
            <a:r>
              <a:rPr lang="cs-CZ" dirty="0" smtClean="0"/>
              <a:t>vstupenkou</a:t>
            </a:r>
            <a:br>
              <a:rPr lang="cs-CZ" dirty="0" smtClean="0"/>
            </a:br>
            <a:r>
              <a:rPr lang="cs-CZ" dirty="0" smtClean="0"/>
              <a:t>do </a:t>
            </a:r>
            <a:r>
              <a:rPr lang="cs-CZ" dirty="0"/>
              <a:t>národního muzea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EXPO station</a:t>
            </a:r>
            <a:endParaRPr lang="cs-CZ" dirty="0"/>
          </a:p>
        </p:txBody>
      </p:sp>
      <p:pic>
        <p:nvPicPr>
          <p:cNvPr id="4" name="Zástupný symbol pro obsah 3" descr="Expo stati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245663"/>
            <a:ext cx="8669554" cy="56026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Most přes osmiproudou dálnici</a:t>
            </a:r>
            <a:endParaRPr lang="cs-CZ" dirty="0"/>
          </a:p>
        </p:txBody>
      </p:sp>
      <p:pic>
        <p:nvPicPr>
          <p:cNvPr id="4" name="Zástupný symbol pro obsah 3" descr="Daejeon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2508" y="1484783"/>
            <a:ext cx="5124060" cy="3843045"/>
          </a:xfrm>
        </p:spPr>
      </p:pic>
      <p:pic>
        <p:nvPicPr>
          <p:cNvPr id="7" name="Obrázek 6" descr="Daejeon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1552" y="1484783"/>
            <a:ext cx="4032448" cy="53765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National</a:t>
            </a:r>
            <a:r>
              <a:rPr lang="cs-CZ" dirty="0"/>
              <a:t> museum station</a:t>
            </a:r>
            <a:endParaRPr lang="cs-CZ" dirty="0"/>
          </a:p>
        </p:txBody>
      </p:sp>
      <p:pic>
        <p:nvPicPr>
          <p:cNvPr id="4" name="Zástupný symbol pro obsah 3" descr="museum stati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3999" cy="5142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Vozidla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dříve: jednotka typu HML</a:t>
            </a:r>
          </a:p>
          <a:p>
            <a:r>
              <a:rPr lang="cs-CZ" dirty="0"/>
              <a:t>n</a:t>
            </a:r>
            <a:r>
              <a:rPr lang="cs-CZ" dirty="0" smtClean="0"/>
              <a:t>yní: </a:t>
            </a:r>
            <a:r>
              <a:rPr lang="cs-CZ" dirty="0" err="1" smtClean="0"/>
              <a:t>dvouvozová</a:t>
            </a:r>
            <a:r>
              <a:rPr lang="cs-CZ" dirty="0" smtClean="0"/>
              <a:t> </a:t>
            </a:r>
            <a:r>
              <a:rPr lang="cs-CZ" dirty="0" smtClean="0"/>
              <a:t>jednotka typ UTM-02</a:t>
            </a:r>
          </a:p>
          <a:p>
            <a:r>
              <a:rPr lang="cs-CZ" dirty="0"/>
              <a:t>automatický/manuální režim jízdy</a:t>
            </a:r>
          </a:p>
          <a:p>
            <a:r>
              <a:rPr lang="cs-CZ" dirty="0" smtClean="0"/>
              <a:t>kapacita</a:t>
            </a:r>
            <a:r>
              <a:rPr lang="cs-CZ" dirty="0" smtClean="0"/>
              <a:t>: 44 cestujících</a:t>
            </a:r>
          </a:p>
          <a:p>
            <a:r>
              <a:rPr lang="cs-CZ" dirty="0" smtClean="0"/>
              <a:t>stanoviště na obou</a:t>
            </a:r>
            <a:br>
              <a:rPr lang="cs-CZ" dirty="0" smtClean="0"/>
            </a:br>
            <a:r>
              <a:rPr lang="cs-CZ" dirty="0" smtClean="0"/>
              <a:t>koncích</a:t>
            </a:r>
          </a:p>
          <a:p>
            <a:r>
              <a:rPr lang="cs-CZ" dirty="0" smtClean="0"/>
              <a:t>ovládací pult</a:t>
            </a:r>
            <a:br>
              <a:rPr lang="cs-CZ" dirty="0" smtClean="0"/>
            </a:br>
            <a:r>
              <a:rPr lang="cs-CZ" dirty="0" smtClean="0"/>
              <a:t>strojvedoucího:</a:t>
            </a:r>
            <a:endParaRPr lang="cs-CZ" dirty="0"/>
          </a:p>
        </p:txBody>
      </p:sp>
      <p:pic>
        <p:nvPicPr>
          <p:cNvPr id="5" name="Obrázek 4" descr="pultí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221" y="3573016"/>
            <a:ext cx="4343780" cy="3284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vozidl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7294" y="1526964"/>
            <a:ext cx="9247015" cy="532859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Typ </a:t>
            </a:r>
            <a:r>
              <a:rPr lang="cs-CZ" dirty="0" smtClean="0"/>
              <a:t>UTM-02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interi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31704"/>
            <a:ext cx="9186271" cy="688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3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ohled sho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104" y="2969568"/>
            <a:ext cx="9177960" cy="3888432"/>
          </a:xfrm>
          <a:prstGeom prst="rect">
            <a:avLst/>
          </a:prstGeom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26623" y="620688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</a:rPr>
              <a:t>p</a:t>
            </a:r>
            <a:r>
              <a:rPr lang="cs-CZ" dirty="0" smtClean="0">
                <a:solidFill>
                  <a:schemeClr val="bg1"/>
                </a:solidFill>
              </a:rPr>
              <a:t>ozn.: v brzké době (?) by podobná trať měla spojit centrum Soulu a </a:t>
            </a:r>
            <a:r>
              <a:rPr lang="cs-CZ" dirty="0" err="1" smtClean="0">
                <a:solidFill>
                  <a:schemeClr val="bg1"/>
                </a:solidFill>
              </a:rPr>
              <a:t>Incheon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airport</a:t>
            </a:r>
            <a:r>
              <a:rPr lang="cs-CZ" dirty="0" smtClean="0">
                <a:solidFill>
                  <a:schemeClr val="bg1"/>
                </a:solidFill>
              </a:rPr>
              <a:t> (6km,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6 stanic + depo, 110 km/h, Nová vozidla typu UTM-03)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147</Words>
  <Application>Microsoft Office PowerPoint</Application>
  <PresentationFormat>Předvádění na obrazovce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Maglev Daejeon</vt:lpstr>
      <vt:lpstr>Město Daejeon (大田)</vt:lpstr>
      <vt:lpstr>O systému</vt:lpstr>
      <vt:lpstr>O trase + odbavení cestujících</vt:lpstr>
      <vt:lpstr>EXPO station</vt:lpstr>
      <vt:lpstr>Most přes osmiproudou dálnici</vt:lpstr>
      <vt:lpstr>National museum station</vt:lpstr>
      <vt:lpstr>Vozidla</vt:lpstr>
      <vt:lpstr>Typ UTM-02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Maglev Daejeon</dc:title>
  <dc:creator>Lukíno</dc:creator>
  <cp:lastModifiedBy>UPa</cp:lastModifiedBy>
  <cp:revision>20</cp:revision>
  <dcterms:created xsi:type="dcterms:W3CDTF">2012-12-11T14:12:26Z</dcterms:created>
  <dcterms:modified xsi:type="dcterms:W3CDTF">2013-06-06T11:44:58Z</dcterms:modified>
</cp:coreProperties>
</file>