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67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3" autoAdjust="0"/>
    <p:restoredTop sz="94650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8B64C-0CD0-4B54-8D13-E1A456B1FABC}" type="datetimeFigureOut">
              <a:rPr lang="cs-CZ" smtClean="0"/>
              <a:pPr/>
              <a:t>16.1.2017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64290-4F0E-4190-8A80-D92023EF4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58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64290-4F0E-4190-8A80-D92023EF4C8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0E6C0-1C9F-436D-9AA1-6610F7329F3A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028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9C053-29DB-4433-87DE-F47F416F9D15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15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E77A3-E403-483A-9CDE-945AF2C043E3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70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18BD9-6D89-4DA1-A7A1-39300D176681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01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FF02-EC83-48EB-BD8B-985C0227A78B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2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A1CC2-374A-40DD-93B4-DEC5A5BEE8DC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52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B6799-F20A-4EB5-B8ED-3B6D3B3D47CB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97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BABF3-DC97-4821-8AB9-1B8B5D89CB34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274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369D2-D9B3-451A-8BAD-BDCA82E5FCFF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5125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D5CC0-98E9-4EF8-9060-714D327E5F93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71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8FB1F-11D7-4955-9183-BED198AC645E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46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538BD-E552-4340-A82C-1E36C3E3CE25}" type="datetime1">
              <a:rPr lang="cs-CZ" smtClean="0"/>
              <a:pPr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A4424-C1AF-41B9-84DB-A9879CC90A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46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Coradia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iLint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(souprava na vodík)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1807 – Francois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Isaac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Rivaz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palovací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motor, vodík ke spalování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yní: palivový článek,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chemickou reakcí se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uvolňuje energie,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přeměněná na energii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elektrickou (výsledkem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 tichý chod)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Francois_automob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3429000"/>
            <a:ext cx="3600400" cy="3323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Jednotka CORADIA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iLINT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Zástupný symbol pro obsah 3" descr="20160920_iLint_800x5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958" y="1225529"/>
            <a:ext cx="8458514" cy="5635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Vývoj jednotky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původně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Coradia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nyní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iLint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jednotka pro regionální dopravu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ýrobce ALSTOM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2014: memorandum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 spolkových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zemí (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Dolní Sasko,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Severní-Porýní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Vestfálsko, Bádensko-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Würtembersko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Hesensko)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2016: prezentace na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InnoTrans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 Berlíně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2018: pravidelný provoz s cestujícími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60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Coradia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iLint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článková jednotka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míst k sezení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míst ke stání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98 t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Coradia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54)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54,270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140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600-800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rekuperace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5" descr="1200x800---Coradia%20iLint%2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3329947"/>
            <a:ext cx="5292080" cy="3528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Palivový článek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Li-on baterie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Zástupný symbol pro obsah 3" descr="Fuell_c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76240" y="1484784"/>
            <a:ext cx="4530765" cy="3330725"/>
          </a:xfrm>
          <a:prstGeom prst="rect">
            <a:avLst/>
          </a:prstGeom>
        </p:spPr>
      </p:pic>
      <p:pic>
        <p:nvPicPr>
          <p:cNvPr id="8" name="Zástupný symbol pro obsah 8" descr="coradia_ilint_scheme_up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273" y="5270834"/>
            <a:ext cx="8229600" cy="1587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100</Words>
  <Application>Microsoft Office PowerPoint</Application>
  <PresentationFormat>Předvádění na obrazovce (4:3)</PresentationFormat>
  <Paragraphs>24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Coradia iLint (souprava na vodík)</vt:lpstr>
      <vt:lpstr>Historie</vt:lpstr>
      <vt:lpstr>Jednotka CORADIA iLINT</vt:lpstr>
      <vt:lpstr>Vývoj jednotky</vt:lpstr>
      <vt:lpstr>Coradia iLint</vt:lpstr>
      <vt:lpstr>Palivový článek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MK</dc:creator>
  <cp:lastModifiedBy>UPa</cp:lastModifiedBy>
  <cp:revision>25</cp:revision>
  <dcterms:created xsi:type="dcterms:W3CDTF">2016-12-13T21:35:15Z</dcterms:created>
  <dcterms:modified xsi:type="dcterms:W3CDTF">2017-01-16T12:39:53Z</dcterms:modified>
</cp:coreProperties>
</file>