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105" d="100"/>
          <a:sy n="105" d="100"/>
        </p:scale>
        <p:origin x="-144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99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E6EC3-A72D-4E3F-8204-FE64C86B38F3}" type="datetimeFigureOut">
              <a:rPr lang="cs-CZ" smtClean="0"/>
              <a:t>16.9.2014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90C79C-8D3B-4C43-A175-20C4B27623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76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9DF64-4DBF-42BD-B9D5-596B3E309B9B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74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36759-C9A1-44D6-8E56-E66B92237D41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027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63EF3-CA12-479B-AB28-7F2D37DAD8D4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817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D61AD-E3C9-4B0C-A261-A1401E114FAD}" type="datetime1">
              <a:rPr lang="cs-CZ" smtClean="0"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036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04401-50A9-47E3-9A8D-354F68C2C02F}" type="datetime1">
              <a:rPr lang="cs-CZ" smtClean="0"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11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55806-4D27-4849-B42D-5298511153A1}" type="datetime1">
              <a:rPr lang="cs-CZ" smtClean="0"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11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670D-C26B-4168-9424-F9FDA712D052}" type="datetime1">
              <a:rPr lang="cs-CZ" smtClean="0"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78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5BCF-6657-4433-B5BB-C567BC77D35A}" type="datetime1">
              <a:rPr lang="cs-CZ" smtClean="0"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02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0605E-7722-45A5-9BA4-2B4E35664B58}" type="datetime1">
              <a:rPr lang="cs-CZ" smtClean="0"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184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1554B-B1B9-4EF2-BB92-01A8CD9CD27C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454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37D2D-C79B-4D2A-959A-3D5BC653748A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754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0CA35-1CB8-42BC-AE13-505221D7576F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77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AIRail</a:t>
            </a:r>
            <a:endParaRPr lang="cs-CZ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3933056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Spolupráce mezi leteckými a </a:t>
            </a:r>
            <a:r>
              <a:rPr lang="cs-CZ" sz="2400" b="1">
                <a:latin typeface="Arial" panose="020B0604020202020204" pitchFamily="34" charset="0"/>
                <a:cs typeface="Arial" panose="020B0604020202020204" pitchFamily="34" charset="0"/>
              </a:rPr>
              <a:t>železničními </a:t>
            </a:r>
            <a:r>
              <a:rPr lang="cs-CZ" sz="2400" b="1" smtClean="0">
                <a:latin typeface="Arial" panose="020B0604020202020204" pitchFamily="34" charset="0"/>
                <a:cs typeface="Arial" panose="020B0604020202020204" pitchFamily="34" charset="0"/>
              </a:rPr>
              <a:t>dopravci</a:t>
            </a: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74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 systému</a:t>
            </a:r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80. léta 20. stol. (Lufthansa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Airport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Express)</a:t>
            </a:r>
          </a:p>
          <a:p>
            <a:pPr>
              <a:spcAft>
                <a:spcPts val="12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2001 –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AIRail</a:t>
            </a: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označení nádraží kódy IATA:</a:t>
            </a:r>
          </a:p>
          <a:p>
            <a:pPr marL="400050" lvl="1" indent="0">
              <a:spcAft>
                <a:spcPts val="1200"/>
              </a:spcAft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Stuttgartu nese označení ZWS, Kolín nad Rýnem QKL a Bonn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ZPY)</a:t>
            </a: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označení jednotlivých spojů let. kódy IATA:</a:t>
            </a:r>
          </a:p>
          <a:p>
            <a:pPr marL="400050" lvl="1" indent="0">
              <a:spcAft>
                <a:spcPts val="1200"/>
              </a:spcAft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2400" dirty="0"/>
              <a:t>IATA – </a:t>
            </a:r>
            <a:r>
              <a:rPr lang="cs-CZ" sz="2400" dirty="0" smtClean="0"/>
              <a:t>LH;OK)</a:t>
            </a:r>
            <a:endParaRPr 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548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Spolková republika Německo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Lufthansa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Deutche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36 spojů/den (ICE 3)</a:t>
            </a:r>
          </a:p>
          <a:p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200 000 cestujících/rok</a:t>
            </a:r>
          </a:p>
          <a:p>
            <a:pPr marL="0" indent="0">
              <a:buNone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s://encrypted-tbn2.gstatic.com/images?q=tbn:ANd9GcSe5gVG_ZXFTbDkMr1hQhufB93kZ2g8R-OUviafgbUVNiawsWsC4uI-0i2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817" y="2276872"/>
            <a:ext cx="99192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d/d5/Deutsche_Bahn_AG-Logo.svg/744px-Deutsche_Bahn_AG-Logo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204864"/>
            <a:ext cx="1377174" cy="97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3" y="1422912"/>
            <a:ext cx="4248472" cy="5405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1538"/>
            <a:ext cx="5220072" cy="429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latin typeface="Arial" panose="020B0604020202020204" pitchFamily="34" charset="0"/>
                <a:cs typeface="Arial" panose="020B0604020202020204" pitchFamily="34" charset="0"/>
              </a:rPr>
              <a:t>Spolková republika 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Německo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everní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větev:</a:t>
            </a:r>
          </a:p>
          <a:p>
            <a:pPr lvl="1">
              <a:spcAft>
                <a:spcPts val="600"/>
              </a:spcAft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takt 1 h</a:t>
            </a:r>
          </a:p>
          <a:p>
            <a:pPr lvl="1">
              <a:spcAft>
                <a:spcPts val="600"/>
              </a:spcAft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cestovní čas 57 min</a:t>
            </a:r>
          </a:p>
          <a:p>
            <a:pPr lvl="1">
              <a:spcAft>
                <a:spcPts val="600"/>
              </a:spcAft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ok 2007</a:t>
            </a:r>
          </a:p>
          <a:p>
            <a:pPr lvl="1">
              <a:spcAft>
                <a:spcPts val="600"/>
              </a:spcAft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137 km</a:t>
            </a:r>
          </a:p>
          <a:p>
            <a:pPr marL="457200" lvl="1" indent="0">
              <a:buNone/>
            </a:pP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ižní větev:</a:t>
            </a:r>
          </a:p>
          <a:p>
            <a:pPr lvl="1">
              <a:spcAft>
                <a:spcPts val="600"/>
              </a:spcAft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takt 2 h</a:t>
            </a:r>
          </a:p>
          <a:p>
            <a:pPr lvl="1">
              <a:spcAft>
                <a:spcPts val="600"/>
              </a:spcAft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cestovní čas 71 min</a:t>
            </a:r>
          </a:p>
          <a:p>
            <a:pPr lvl="1">
              <a:spcAft>
                <a:spcPts val="600"/>
              </a:spcAft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157 km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6</a:t>
            </a:fld>
            <a:endParaRPr lang="cs-CZ"/>
          </a:p>
        </p:txBody>
      </p:sp>
      <p:pic>
        <p:nvPicPr>
          <p:cNvPr id="2052" name="Picture 4" descr="http://3.bp.blogspot.com/-RrsuEtHiVN0/UZ5GDb2lRvI/AAAAAAAAEiA/pSxLCdqJa2E/s1600/DB+FRANKFUR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96898"/>
            <a:ext cx="4461211" cy="334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upload.wikimedia.org/wikipedia/commons/0/0c/Flughafen-Fernbahnsteig-Frankfurt_am_Ma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84"/>
            <a:ext cx="5090754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3.germany.travel/media/microsites_media/barrierefrei/4_what_to_know/1_airports/image_txt_AirportsWithRailwayStations_Photo-1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8" y="3801177"/>
            <a:ext cx="4504790" cy="3056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Francie</a:t>
            </a:r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Air France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× 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SNCF</a:t>
            </a:r>
          </a:p>
          <a:p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Charles de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Gaulle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+ Lyon</a:t>
            </a:r>
          </a:p>
          <a:p>
            <a:pPr marL="0" indent="0">
              <a:spcAft>
                <a:spcPts val="1200"/>
              </a:spcAft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398 km</a:t>
            </a:r>
          </a:p>
          <a:p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AutoShape 4" descr="data:image/jpeg;base64,/9j/4AAQSkZJRgABAQAAAQABAAD/2wCEAAkGBwgHBgkIBwgKCgkLDRYPDQwMDRsUFRAWIB0iIiAdHx8kKDQsJCYxJx8fLT0tMTU3Ojo6Iys/RD84QzQ5OjcBCgoKDQwNGg8PGjclHyU3Nzc3Nzc3Nzc3Nzc3Nzc3Nzc3Nzc3Nzc3Nzc3Nzc3Nzc3Nzc3Nzc3Nzc3Nzc3Nzc3N//AABEIAJcAlwMBEQACEQEDEQH/xAAcAAEAAgIDAQAAAAAAAAAAAAAABQcEBgECAwj/xAA5EAABBAECBAMECAUFAQAAAAABAAIDBAUGERIhMUEHUWETFCJxFTJTgZGSsdEWQlWUwSNSYqHwJP/EABsBAQACAwEBAAAAAAAAAAAAAAABAgQFBgMH/8QAMREBAAIBAgQDBQgDAQAAAAAAAAECAwQRBRIhMRNBUQYUYaHRIjJSU3GBkrEV4fBi/9oADAMBAAIRAxEAPwC8UBAQEBAQEBAQEBAQEBAQEBAQEBAQEBAQEBAQEBAQEBAQEBAQEBAQEBAQEBAQEBAQEBAQEBAQEBAQEBAQEBAQEBAQEBAQEBAQEBAQEBAQEBAQEBAQEGDmMjXxOPmvW3BsMLdye58gPUnkqXvFKzaXvptPk1OWuLHHWVE5PVeYv357QyFqASO3bFFO5rWDsAAVp7572tM7vpWm4TpcOKuPw4nbzmImWN/EGZ/q+Q/un/uq+Nk/FLI/x+k/Kr/GPofxBmf6vkP7p/7p42T8Un+P0n5Vf4x9D+IMz/V8h/dP/dPGyfik/wAfpPyq/wAY+jLxd/UWVvw0aWUyDppnbN/+qTYeZPPoFal8t7csWlj6nBoNPitlyY6xEf8AmPovXD0vo7Hw1TPLO6NuzpZnlznnuSStzSvLXbfd811Ofx8tsnLEb+UdIhmqzwEBAQEBAQEBAQEHDjsOSCl/EvVBy+R+j6cm9Gq7mR0lk7n5DoPvWp1ebntyx2h9B9n+F+7YvGyR9u3yj/bSVhulEBARWZ2XN4a6X+iKHv8Acj2vWm9COcTOw+Z6n7lttJg5K8095fPOP8U96zeDjn7FfnP/AHZvAGyzHPOUBAQEBAQEBAQEBBoviZqf6Jo/R1OTa7Zb8RB5xR9z6E9B96w9Xn5K8te8ui9n+F+9ZfGyR9ivzn6R5/sppap9CgULCApQ3fw00ucrf+kbke9Ks74Q4cpX9h8h1P3LL0mDntzT2hzPtDxT3fF4OOft2+Uf7XOFtnAOUBAQEBAQEBAQEBBGaizMGCxc1+yRwsHwM35vd2aFTJkjHWbSy9FpL6zPXFTz+Uer5+yuQsZW/PduP45pncR8h5AegWjvebzvL6nptNj02KuPH2hiKjIEBBI4HEWM3lIaFbk6Q/E/bcMaOrj/AO67ea9MeOcluWGDrtZTSYLZb+Xzn0fQOJx1bF4+GlTZwQwt4WjufMn1J5reUpFKxWHy3UajJqMtsuSd5lmqzxEBAQEBAQEBAQEHSRwDCSdgOZJ7IKN1/qY6gypjrvPuFYlsIB5PPQv/AG9PmtPqc/iW2jtD6PwThfueDmt9+3f4fD6/FqqxW+ESIOWtLiA0Ek8gB1KlWbRHdeXh/pgafxntLLB7/ZAdMevAOzR/n1W402Hw67z3l8143xP33PtT7le3x+LbFktKICAgICAgICAgICCufFTU5qVjhaT/APXnbvYcP5Yz/L8z+nzWDrM/LHJXu6r2b4X4t/eskdI7fr6/t/f6KmJ3Wrd3EbCJEBETOyw/CzTHvdgZu6zeCF21Zp/nf3d8h+vyWfo8PNPPbs5L2k4p4dfdcc9Z7/p6fv8A0tsdAtm4dygICAgICAgICAgE7INd1hqerp2gZXESWpARBDvzcfM+gXjnzRirv5tlwzhmTX5uWOlY7z/3moi5Zmu2pbVmQyTSvLnuPclaW1ptO8vp2HFXDSMdI2iHiqvYQEE3pLTljUeUbWj4mV2bGeYD6jf3PZe2HFOS2zV8U4lj0OGbz1tPaPVftKrDTqx1q8YjhiaGsYOwC3daxWNofMMmS+W83vO8y91KggICAgICAgICDBymXoYiMSZK1HXY76peevy81S+StPvSyNPpc+pty4azMtH1B4o0oonRYOI2ZT0mlaWsb67dT/0sTJrax0o6LRezGa882pnlj0jrP0/tWGRyFrJ232787pp39XO7eg8h6LXXta881nZafTYtPjjHijaIYqqyNxDd2jjdK8Rxtc97jsGtG5KREyi14rG89m26d8P8tlZGvuMdRq9S+UfG4ejev47LJxaS9+s9IaHX+0Om08TXHPPb4dv3n6LgwmHpYSiynj4+CJvMk8y89yT3K2uPHXHXarg9Xq8uryzlyzvP9fokFdjCAgICAgICAgICDq5jXfWaD8wiYmY7OPYxfZs/KFG0J57ep7KP7Nn5Qm0HNb1PZR/Zs/KFOxzW9T2Uf2bPyhNjmt6uWsa36rQPkERMzPd2RAgICAgICAgICAgII3UGbp6exFjJ5FxbBABuGjdziTsGgdySdlMRMztA8NPalx+ocE3MY17n1iHcQcNnMLeoI80tWaztIhH+JOHbpqlnhBddVuWjVhY2IF5f8Xbf/iVbknfY3e+P19jbWYrYizTyOPuWt/d2XaxYJduux5pNJ23Rux2+I9Ga3drVMRmbbqVh9eZ1erxtD2kgjcH0Tknbfc3el/xDoUrtKi/GZaS7bqi0ytHW3kawlw2cN+RHCUjHMxubs7TWssZqG7aoV2Wq1+oAZqtqExvaD3/T8QotWapdJNcYWPVzdMOlf7+4D4uH4A4jcMJ/3bJyTtujd3zetMPgs9Tw+UldBLcj445XD/THMjYntzCVrNo3g3ZVzUlGnm48TOSyV9N9z2rthG2Np2JJ3URCWvxeJuOth0uLxGayFNp2NutTJj5ddt9ifwV/DnzlG73teIuMhvVaUFDJ257NRttjK9bicI3EjmN9weXNRFJmNzdN4DO/TTZiMbkKXsiBtdg9mX77/V8+irMbJcaoz9bTuNNyy3jJcGxxA7GR3kP1XjlyxirvLO4foMmuzeFTp6z6MTSOp36ljmnZjn1q8Z4RI+QHjd3AG3Yd1XDm8XeYjo9uJ8NjQWrSckWtPlt2hsa92rEBAQaFrbT+odUaho1qkzcbiseBabbkYyYTWAfhHs9wdmjz5ei9KTWsdUIvT2ldUaV1Ncax7MtisvG99uaJjK4hnO+zvZ8X48Pn05KZtW1fjB1Q7dC6jd4c6ew5ovjvVcx7xYayePiii3f8YdxbE8x03Popm8c+5smodI5vFeINTK2mWdR45reCCae01stAnq7hJAf93Pb1A3jmrNNux5uumdB5kZHUNi5k8niGWcpNNA2nPHtMxziQ8jnseffZRN42iNjZ6ZfROYt6+xVmK7kGUa2I92kyjJ2CYyB0h5jqd+Ib8tuatF45Jj4m3V10jgdQ6VyWfntYl+Yv2GF1fLC0wOsbD4Y3te74e3MfLsFFrVtt5CJm8LtT2cC+SbPQjISTnJOre5t4hbI329txb+m/T0VoyVieyNksdL5PVebxVnV+EDIRiJK1wGVh4Z+PcObwuJG45gjpvsqc3LvyylHU/DbPQ5yzj7d99vCOxU9Opce5pfAHkEMc3qdjv05beXRWm9Z2nbqbJbT0+udM4evgjpODICo32cNyDIRxRvb2Ja7nv5+arbktO+4itV6b1NkNXVMzLgZrjfotkM7aGTbV4ZuJxIDyeIgb+XNWrNeXlmUdW2aAoXsdVv8AvmEv48uc0sZZyouOk5H6p3+H/K87xEdp3WiN527IDUOndT6r1AyS3U9yx7DwxF8zHezZ3OzSd3H9lrMuLNmv1jaHY6HiHD+HaSYx25rz36T1n947QsbF4+DF0YKVSPghhbwtH+T6rPpSKVisOTz58moy2y5J3mWYrPIQEBAQEBAQEBAQEBAQEBAQEBAQEBAQEBAQEBAQEBAQEBAQEBAQEBAQEBAQEBAQEBAQEBAQEBAQEBAQEBAQEBAQEBAQEBAQEBAQEBAQEH//2Q=="/>
          <p:cNvSpPr>
            <a:spLocks noChangeAspect="1" noChangeArrowheads="1"/>
          </p:cNvSpPr>
          <p:nvPr/>
        </p:nvSpPr>
        <p:spPr bwMode="auto">
          <a:xfrm>
            <a:off x="307975" y="-533400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0" descr="data:image/jpeg;base64,/9j/4AAQSkZJRgABAQAAAQABAAD/2wCEAAkGBwgHBgkIBwgKCgkLDRYPDQwMDRsUFRAWIB0iIiAdHx8kKDQsJCYxJx8fLT0tMTU3Ojo6Iys/RD84QzQ5OjcBCgoKDQwNGg8PGjclHyU3Nzc3Nzc3Nzc3Nzc3Nzc3Nzc3Nzc3Nzc3Nzc3Nzc3Nzc3Nzc3Nzc3Nzc3Nzc3Nzc3N//AABEIAJcAlwMBEQACEQEDEQH/xAAcAAEAAgIDAQAAAAAAAAAAAAAABQcEBgECAwj/xAA5EAABBAECBAMECAUFAQAAAAABAAIDBAUGERIhMUEHUWETFCJxFTJTgZGSsdEWQlWUwSNSYqHwJP/EABsBAQACAwEBAAAAAAAAAAAAAAABAgQFBgMH/8QAMREBAAIBAgQDBQgDAQAAAAAAAAECAwQRBRIhMRNBUQYUYaHRIjJSU3GBkrEV4fBi/9oADAMBAAIRAxEAPwC8UBAQEBAQEBAQEBAQEBAQEBAQEBAQEBAQEBAQEBAQEBAQEBAQEBAQEBAQEBAQEBAQEBAQEBAQEBAQEBAQEBAQEBAQEBAQEBAQEBAQEBAQEBAQEBAQEGDmMjXxOPmvW3BsMLdye58gPUnkqXvFKzaXvptPk1OWuLHHWVE5PVeYv357QyFqASO3bFFO5rWDsAAVp7572tM7vpWm4TpcOKuPw4nbzmImWN/EGZ/q+Q/un/uq+Nk/FLI/x+k/Kr/GPofxBmf6vkP7p/7p42T8Un+P0n5Vf4x9D+IMz/V8h/dP/dPGyfik/wAfpPyq/wAY+jLxd/UWVvw0aWUyDppnbN/+qTYeZPPoFal8t7csWlj6nBoNPitlyY6xEf8AmPovXD0vo7Hw1TPLO6NuzpZnlznnuSStzSvLXbfd811Ofx8tsnLEb+UdIhmqzwEBAQEBAQEBAQEHDjsOSCl/EvVBy+R+j6cm9Gq7mR0lk7n5DoPvWp1ebntyx2h9B9n+F+7YvGyR9u3yj/bSVhulEBARWZ2XN4a6X+iKHv8Acj2vWm9COcTOw+Z6n7lttJg5K8095fPOP8U96zeDjn7FfnP/AHZvAGyzHPOUBAQEBAQEBAQEBBoviZqf6Jo/R1OTa7Zb8RB5xR9z6E9B96w9Xn5K8te8ui9n+F+9ZfGyR9ivzn6R5/sppap9CgULCApQ3fw00ucrf+kbke9Ks74Q4cpX9h8h1P3LL0mDntzT2hzPtDxT3fF4OOft2+Uf7XOFtnAOUBAQEBAQEBAQEBBGaizMGCxc1+yRwsHwM35vd2aFTJkjHWbSy9FpL6zPXFTz+Uer5+yuQsZW/PduP45pncR8h5AegWjvebzvL6nptNj02KuPH2hiKjIEBBI4HEWM3lIaFbk6Q/E/bcMaOrj/AO67ea9MeOcluWGDrtZTSYLZb+Xzn0fQOJx1bF4+GlTZwQwt4WjufMn1J5reUpFKxWHy3UajJqMtsuSd5lmqzxEBAQEBAQEBAQEHSRwDCSdgOZJ7IKN1/qY6gypjrvPuFYlsIB5PPQv/AG9PmtPqc/iW2jtD6PwThfueDmt9+3f4fD6/FqqxW+ESIOWtLiA0Ek8gB1KlWbRHdeXh/pgafxntLLB7/ZAdMevAOzR/n1W402Hw67z3l8143xP33PtT7le3x+LbFktKICAgICAgICAgICCufFTU5qVjhaT/APXnbvYcP5Yz/L8z+nzWDrM/LHJXu6r2b4X4t/eskdI7fr6/t/f6KmJ3Wrd3EbCJEBETOyw/CzTHvdgZu6zeCF21Zp/nf3d8h+vyWfo8PNPPbs5L2k4p4dfdcc9Z7/p6fv8A0tsdAtm4dygICAgICAgICAgE7INd1hqerp2gZXESWpARBDvzcfM+gXjnzRirv5tlwzhmTX5uWOlY7z/3moi5Zmu2pbVmQyTSvLnuPclaW1ptO8vp2HFXDSMdI2iHiqvYQEE3pLTljUeUbWj4mV2bGeYD6jf3PZe2HFOS2zV8U4lj0OGbz1tPaPVftKrDTqx1q8YjhiaGsYOwC3daxWNofMMmS+W83vO8y91KggICAgICAgICDBymXoYiMSZK1HXY76peevy81S+StPvSyNPpc+pty4azMtH1B4o0oonRYOI2ZT0mlaWsb67dT/0sTJrax0o6LRezGa882pnlj0jrP0/tWGRyFrJ232787pp39XO7eg8h6LXXta881nZafTYtPjjHijaIYqqyNxDd2jjdK8Rxtc97jsGtG5KREyi14rG89m26d8P8tlZGvuMdRq9S+UfG4ejev47LJxaS9+s9IaHX+0Om08TXHPPb4dv3n6LgwmHpYSiynj4+CJvMk8y89yT3K2uPHXHXarg9Xq8uryzlyzvP9fokFdjCAgICAgICAgICDq5jXfWaD8wiYmY7OPYxfZs/KFG0J57ep7KP7Nn5Qm0HNb1PZR/Zs/KFOxzW9T2Uf2bPyhNjmt6uWsa36rQPkERMzPd2RAgICAgICAgICAgII3UGbp6exFjJ5FxbBABuGjdziTsGgdySdlMRMztA8NPalx+ocE3MY17n1iHcQcNnMLeoI80tWaztIhH+JOHbpqlnhBddVuWjVhY2IF5f8Xbf/iVbknfY3e+P19jbWYrYizTyOPuWt/d2XaxYJduux5pNJ23Rux2+I9Ga3drVMRmbbqVh9eZ1erxtD2kgjcH0Tknbfc3el/xDoUrtKi/GZaS7bqi0ytHW3kawlw2cN+RHCUjHMxubs7TWssZqG7aoV2Wq1+oAZqtqExvaD3/T8QotWapdJNcYWPVzdMOlf7+4D4uH4A4jcMJ/3bJyTtujd3zetMPgs9Tw+UldBLcj445XD/THMjYntzCVrNo3g3ZVzUlGnm48TOSyV9N9z2rthG2Np2JJ3URCWvxeJuOth0uLxGayFNp2NutTJj5ddt9ifwV/DnzlG73teIuMhvVaUFDJ257NRttjK9bicI3EjmN9weXNRFJmNzdN4DO/TTZiMbkKXsiBtdg9mX77/V8+irMbJcaoz9bTuNNyy3jJcGxxA7GR3kP1XjlyxirvLO4foMmuzeFTp6z6MTSOp36ljmnZjn1q8Z4RI+QHjd3AG3Yd1XDm8XeYjo9uJ8NjQWrSckWtPlt2hsa92rEBAQaFrbT+odUaho1qkzcbiseBabbkYyYTWAfhHs9wdmjz5ei9KTWsdUIvT2ldUaV1Ncax7MtisvG99uaJjK4hnO+zvZ8X48Pn05KZtW1fjB1Q7dC6jd4c6ew5ovjvVcx7xYayePiii3f8YdxbE8x03Popm8c+5smodI5vFeINTK2mWdR45reCCae01stAnq7hJAf93Pb1A3jmrNNux5uumdB5kZHUNi5k8niGWcpNNA2nPHtMxziQ8jnseffZRN42iNjZ6ZfROYt6+xVmK7kGUa2I92kyjJ2CYyB0h5jqd+Ib8tuatF45Jj4m3V10jgdQ6VyWfntYl+Yv2GF1fLC0wOsbD4Y3te74e3MfLsFFrVtt5CJm8LtT2cC+SbPQjISTnJOre5t4hbI329txb+m/T0VoyVieyNksdL5PVebxVnV+EDIRiJK1wGVh4Z+PcObwuJG45gjpvsqc3LvyylHU/DbPQ5yzj7d99vCOxU9Opce5pfAHkEMc3qdjv05beXRWm9Z2nbqbJbT0+udM4evgjpODICo32cNyDIRxRvb2Ja7nv5+arbktO+4itV6b1NkNXVMzLgZrjfotkM7aGTbV4ZuJxIDyeIgb+XNWrNeXlmUdW2aAoXsdVv8AvmEv48uc0sZZyouOk5H6p3+H/K87xEdp3WiN527IDUOndT6r1AyS3U9yx7DwxF8zHezZ3OzSd3H9lrMuLNmv1jaHY6HiHD+HaSYx25rz36T1n947QsbF4+DF0YKVSPghhbwtH+T6rPpSKVisOTz58moy2y5J3mWYrPIQEBAQEBAQEBAQEBAQEBAQEBAQEBAQEBAQEBAQEBAQEBAQEBAQEBAQEBAQEBAQEBAQEBAQEBAQEBAQEBAQEBAQEBAQEBAQEBAQEBAQEH//2Q=="/>
          <p:cNvSpPr>
            <a:spLocks noChangeAspect="1" noChangeArrowheads="1"/>
          </p:cNvSpPr>
          <p:nvPr/>
        </p:nvSpPr>
        <p:spPr bwMode="auto">
          <a:xfrm>
            <a:off x="765175" y="-76200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16" descr="data:image/jpeg;base64,/9j/4AAQSkZJRgABAQAAAQABAAD/2wCEAAkGBwgHBgkIBwgKCgkLDRYPDQwMDRsUFRAWIB0iIiAdHx8kKDQsJCYxJx8fLT0tMTU3Ojo6Iys/RD84QzQ5OjcBCgoKDQwNGg8PGjclHyU3Nzc3Nzc3Nzc3Nzc3Nzc3Nzc3Nzc3Nzc3Nzc3Nzc3Nzc3Nzc3Nzc3Nzc3Nzc3Nzc3N//AABEIAJcAlwMBEQACEQEDEQH/xAAcAAEAAgIDAQAAAAAAAAAAAAAABQcEBgECAwj/xAA5EAABBAECBAMECAUFAQAAAAABAAIDBAUGERIhMUEHUWETFCJxFTJTgZGSsdEWQlWUwSNSYqHwJP/EABsBAQACAwEBAAAAAAAAAAAAAAABAgQFBgMH/8QAMREBAAIBAgQDBQgDAQAAAAAAAAECAwQRBRIhMRNBUQYUYaHRIjJSU3GBkrEV4fBi/9oADAMBAAIRAxEAPwC8UBAQEBAQEBAQEBAQEBAQEBAQEBAQEBAQEBAQEBAQEBAQEBAQEBAQEBAQEBAQEBAQEBAQEBAQEBAQEBAQEBAQEBAQEBAQEBAQEBAQEBAQEBAQEBAQEGDmMjXxOPmvW3BsMLdye58gPUnkqXvFKzaXvptPk1OWuLHHWVE5PVeYv357QyFqASO3bFFO5rWDsAAVp7572tM7vpWm4TpcOKuPw4nbzmImWN/EGZ/q+Q/un/uq+Nk/FLI/x+k/Kr/GPofxBmf6vkP7p/7p42T8Un+P0n5Vf4x9D+IMz/V8h/dP/dPGyfik/wAfpPyq/wAY+jLxd/UWVvw0aWUyDppnbN/+qTYeZPPoFal8t7csWlj6nBoNPitlyY6xEf8AmPovXD0vo7Hw1TPLO6NuzpZnlznnuSStzSvLXbfd811Ofx8tsnLEb+UdIhmqzwEBAQEBAQEBAQEHDjsOSCl/EvVBy+R+j6cm9Gq7mR0lk7n5DoPvWp1ebntyx2h9B9n+F+7YvGyR9u3yj/bSVhulEBARWZ2XN4a6X+iKHv8Acj2vWm9COcTOw+Z6n7lttJg5K8095fPOP8U96zeDjn7FfnP/AHZvAGyzHPOUBAQEBAQEBAQEBBoviZqf6Jo/R1OTa7Zb8RB5xR9z6E9B96w9Xn5K8te8ui9n+F+9ZfGyR9ivzn6R5/sppap9CgULCApQ3fw00ucrf+kbke9Ks74Q4cpX9h8h1P3LL0mDntzT2hzPtDxT3fF4OOft2+Uf7XOFtnAOUBAQEBAQEBAQEBBGaizMGCxc1+yRwsHwM35vd2aFTJkjHWbSy9FpL6zPXFTz+Uer5+yuQsZW/PduP45pncR8h5AegWjvebzvL6nptNj02KuPH2hiKjIEBBI4HEWM3lIaFbk6Q/E/bcMaOrj/AO67ea9MeOcluWGDrtZTSYLZb+Xzn0fQOJx1bF4+GlTZwQwt4WjufMn1J5reUpFKxWHy3UajJqMtsuSd5lmqzxEBAQEBAQEBAQEHSRwDCSdgOZJ7IKN1/qY6gypjrvPuFYlsIB5PPQv/AG9PmtPqc/iW2jtD6PwThfueDmt9+3f4fD6/FqqxW+ESIOWtLiA0Ek8gB1KlWbRHdeXh/pgafxntLLB7/ZAdMevAOzR/n1W402Hw67z3l8143xP33PtT7le3x+LbFktKICAgICAgICAgICCufFTU5qVjhaT/APXnbvYcP5Yz/L8z+nzWDrM/LHJXu6r2b4X4t/eskdI7fr6/t/f6KmJ3Wrd3EbCJEBETOyw/CzTHvdgZu6zeCF21Zp/nf3d8h+vyWfo8PNPPbs5L2k4p4dfdcc9Z7/p6fv8A0tsdAtm4dygICAgICAgICAgE7INd1hqerp2gZXESWpARBDvzcfM+gXjnzRirv5tlwzhmTX5uWOlY7z/3moi5Zmu2pbVmQyTSvLnuPclaW1ptO8vp2HFXDSMdI2iHiqvYQEE3pLTljUeUbWj4mV2bGeYD6jf3PZe2HFOS2zV8U4lj0OGbz1tPaPVftKrDTqx1q8YjhiaGsYOwC3daxWNofMMmS+W83vO8y91KggICAgICAgICDBymXoYiMSZK1HXY76peevy81S+StPvSyNPpc+pty4azMtH1B4o0oonRYOI2ZT0mlaWsb67dT/0sTJrax0o6LRezGa882pnlj0jrP0/tWGRyFrJ232787pp39XO7eg8h6LXXta881nZafTYtPjjHijaIYqqyNxDd2jjdK8Rxtc97jsGtG5KREyi14rG89m26d8P8tlZGvuMdRq9S+UfG4ejev47LJxaS9+s9IaHX+0Om08TXHPPb4dv3n6LgwmHpYSiynj4+CJvMk8y89yT3K2uPHXHXarg9Xq8uryzlyzvP9fokFdjCAgICAgICAgICDq5jXfWaD8wiYmY7OPYxfZs/KFG0J57ep7KP7Nn5Qm0HNb1PZR/Zs/KFOxzW9T2Uf2bPyhNjmt6uWsa36rQPkERMzPd2RAgICAgICAgICAgII3UGbp6exFjJ5FxbBABuGjdziTsGgdySdlMRMztA8NPalx+ocE3MY17n1iHcQcNnMLeoI80tWaztIhH+JOHbpqlnhBddVuWjVhY2IF5f8Xbf/iVbknfY3e+P19jbWYrYizTyOPuWt/d2XaxYJduux5pNJ23Rux2+I9Ga3drVMRmbbqVh9eZ1erxtD2kgjcH0Tknbfc3el/xDoUrtKi/GZaS7bqi0ytHW3kawlw2cN+RHCUjHMxubs7TWssZqG7aoV2Wq1+oAZqtqExvaD3/T8QotWapdJNcYWPVzdMOlf7+4D4uH4A4jcMJ/3bJyTtujd3zetMPgs9Tw+UldBLcj445XD/THMjYntzCVrNo3g3ZVzUlGnm48TOSyV9N9z2rthG2Np2JJ3URCWvxeJuOth0uLxGayFNp2NutTJj5ddt9ifwV/DnzlG73teIuMhvVaUFDJ257NRttjK9bicI3EjmN9weXNRFJmNzdN4DO/TTZiMbkKXsiBtdg9mX77/V8+irMbJcaoz9bTuNNyy3jJcGxxA7GR3kP1XjlyxirvLO4foMmuzeFTp6z6MTSOp36ljmnZjn1q8Z4RI+QHjd3AG3Yd1XDm8XeYjo9uJ8NjQWrSckWtPlt2hsa92rEBAQaFrbT+odUaho1qkzcbiseBabbkYyYTWAfhHs9wdmjz5ei9KTWsdUIvT2ldUaV1Ncax7MtisvG99uaJjK4hnO+zvZ8X48Pn05KZtW1fjB1Q7dC6jd4c6ew5ovjvVcx7xYayePiii3f8YdxbE8x03Popm8c+5smodI5vFeINTK2mWdR45reCCae01stAnq7hJAf93Pb1A3jmrNNux5uumdB5kZHUNi5k8niGWcpNNA2nPHtMxziQ8jnseffZRN42iNjZ6ZfROYt6+xVmK7kGUa2I92kyjJ2CYyB0h5jqd+Ib8tuatF45Jj4m3V10jgdQ6VyWfntYl+Yv2GF1fLC0wOsbD4Y3te74e3MfLsFFrVtt5CJm8LtT2cC+SbPQjISTnJOre5t4hbI329txb+m/T0VoyVieyNksdL5PVebxVnV+EDIRiJK1wGVh4Z+PcObwuJG45gjpvsqc3LvyylHU/DbPQ5yzj7d99vCOxU9Opce5pfAHkEMc3qdjv05beXRWm9Z2nbqbJbT0+udM4evgjpODICo32cNyDIRxRvb2Ja7nv5+arbktO+4itV6b1NkNXVMzLgZrjfotkM7aGTbV4ZuJxIDyeIgb+XNWrNeXlmUdW2aAoXsdVv8AvmEv48uc0sZZyouOk5H6p3+H/K87xEdp3WiN527IDUOndT6r1AyS3U9yx7DwxF8zHezZ3OzSd3H9lrMuLNmv1jaHY6HiHD+HaSYx25rz36T1n947QsbF4+DF0YKVSPghhbwtH+T6rPpSKVisOTz58moy2y5J3mWYrPIQEBAQEBAQEBAQEBAQEBAQEBAQEBAQEBAQEBAQEBAQEBAQEBAQEBAQEBAQEBAQEBAQEBAQEBAQEBAQEBAQEBAQEBAQEBAQEBAQEBAQEH//2Q=="/>
          <p:cNvSpPr>
            <a:spLocks noChangeAspect="1" noChangeArrowheads="1"/>
          </p:cNvSpPr>
          <p:nvPr/>
        </p:nvSpPr>
        <p:spPr bwMode="auto">
          <a:xfrm>
            <a:off x="765175" y="-76200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AutoShape 20" descr="data:image/jpeg;base64,/9j/4AAQSkZJRgABAQAAAQABAAD/2wCEAAkGBwgHBgkIBwgKCgkLDRYPDQwMDRsUFRAWIB0iIiAdHx8kKDQsJCYxJx8fLT0tMTU3Ojo6Iys/RD84QzQ5OjcBCgoKDQwNGg8PGjclHyU3Nzc3Nzc3Nzc3Nzc3Nzc3Nzc3Nzc3Nzc3Nzc3Nzc3Nzc3Nzc3Nzc3Nzc3Nzc3Nzc3N//AABEIAJcAlwMBEQACEQEDEQH/xAAcAAEAAgIDAQAAAAAAAAAAAAAABQcEBgECAwj/xAA5EAABBAECBAMECAUFAQAAAAABAAIDBAUGERIhMUEHUWETFCJxFTJTgZGSsdEWQlWUwSNSYqHwJP/EABsBAQACAwEBAAAAAAAAAAAAAAABAgQFBgMH/8QAMREBAAIBAgQDBQgDAQAAAAAAAAECAwQRBRIhMRNBUQYUYaHRIjJSU3GBkrEV4fBi/9oADAMBAAIRAxEAPwC8UBAQEBAQEBAQEBAQEBAQEBAQEBAQEBAQEBAQEBAQEBAQEBAQEBAQEBAQEBAQEBAQEBAQEBAQEBAQEBAQEBAQEBAQEBAQEBAQEBAQEBAQEBAQEBAQEGDmMjXxOPmvW3BsMLdye58gPUnkqXvFKzaXvptPk1OWuLHHWVE5PVeYv357QyFqASO3bFFO5rWDsAAVp7572tM7vpWm4TpcOKuPw4nbzmImWN/EGZ/q+Q/un/uq+Nk/FLI/x+k/Kr/GPofxBmf6vkP7p/7p42T8Un+P0n5Vf4x9D+IMz/V8h/dP/dPGyfik/wAfpPyq/wAY+jLxd/UWVvw0aWUyDppnbN/+qTYeZPPoFal8t7csWlj6nBoNPitlyY6xEf8AmPovXD0vo7Hw1TPLO6NuzpZnlznnuSStzSvLXbfd811Ofx8tsnLEb+UdIhmqzwEBAQEBAQEBAQEHDjsOSCl/EvVBy+R+j6cm9Gq7mR0lk7n5DoPvWp1ebntyx2h9B9n+F+7YvGyR9u3yj/bSVhulEBARWZ2XN4a6X+iKHv8Acj2vWm9COcTOw+Z6n7lttJg5K8095fPOP8U96zeDjn7FfnP/AHZvAGyzHPOUBAQEBAQEBAQEBBoviZqf6Jo/R1OTa7Zb8RB5xR9z6E9B96w9Xn5K8te8ui9n+F+9ZfGyR9ivzn6R5/sppap9CgULCApQ3fw00ucrf+kbke9Ks74Q4cpX9h8h1P3LL0mDntzT2hzPtDxT3fF4OOft2+Uf7XOFtnAOUBAQEBAQEBAQEBBGaizMGCxc1+yRwsHwM35vd2aFTJkjHWbSy9FpL6zPXFTz+Uer5+yuQsZW/PduP45pncR8h5AegWjvebzvL6nptNj02KuPH2hiKjIEBBI4HEWM3lIaFbk6Q/E/bcMaOrj/AO67ea9MeOcluWGDrtZTSYLZb+Xzn0fQOJx1bF4+GlTZwQwt4WjufMn1J5reUpFKxWHy3UajJqMtsuSd5lmqzxEBAQEBAQEBAQEHSRwDCSdgOZJ7IKN1/qY6gypjrvPuFYlsIB5PPQv/AG9PmtPqc/iW2jtD6PwThfueDmt9+3f4fD6/FqqxW+ESIOWtLiA0Ek8gB1KlWbRHdeXh/pgafxntLLB7/ZAdMevAOzR/n1W402Hw67z3l8143xP33PtT7le3x+LbFktKICAgICAgICAgICCufFTU5qVjhaT/APXnbvYcP5Yz/L8z+nzWDrM/LHJXu6r2b4X4t/eskdI7fr6/t/f6KmJ3Wrd3EbCJEBETOyw/CzTHvdgZu6zeCF21Zp/nf3d8h+vyWfo8PNPPbs5L2k4p4dfdcc9Z7/p6fv8A0tsdAtm4dygICAgICAgICAgE7INd1hqerp2gZXESWpARBDvzcfM+gXjnzRirv5tlwzhmTX5uWOlY7z/3moi5Zmu2pbVmQyTSvLnuPclaW1ptO8vp2HFXDSMdI2iHiqvYQEE3pLTljUeUbWj4mV2bGeYD6jf3PZe2HFOS2zV8U4lj0OGbz1tPaPVftKrDTqx1q8YjhiaGsYOwC3daxWNofMMmS+W83vO8y91KggICAgICAgICDBymXoYiMSZK1HXY76peevy81S+StPvSyNPpc+pty4azMtH1B4o0oonRYOI2ZT0mlaWsb67dT/0sTJrax0o6LRezGa882pnlj0jrP0/tWGRyFrJ232787pp39XO7eg8h6LXXta881nZafTYtPjjHijaIYqqyNxDd2jjdK8Rxtc97jsGtG5KREyi14rG89m26d8P8tlZGvuMdRq9S+UfG4ejev47LJxaS9+s9IaHX+0Om08TXHPPb4dv3n6LgwmHpYSiynj4+CJvMk8y89yT3K2uPHXHXarg9Xq8uryzlyzvP9fokFdjCAgICAgICAgICDq5jXfWaD8wiYmY7OPYxfZs/KFG0J57ep7KP7Nn5Qm0HNb1PZR/Zs/KFOxzW9T2Uf2bPyhNjmt6uWsa36rQPkERMzPd2RAgICAgICAgICAgII3UGbp6exFjJ5FxbBABuGjdziTsGgdySdlMRMztA8NPalx+ocE3MY17n1iHcQcNnMLeoI80tWaztIhH+JOHbpqlnhBddVuWjVhY2IF5f8Xbf/iVbknfY3e+P19jbWYrYizTyOPuWt/d2XaxYJduux5pNJ23Rux2+I9Ga3drVMRmbbqVh9eZ1erxtD2kgjcH0Tknbfc3el/xDoUrtKi/GZaS7bqi0ytHW3kawlw2cN+RHCUjHMxubs7TWssZqG7aoV2Wq1+oAZqtqExvaD3/T8QotWapdJNcYWPVzdMOlf7+4D4uH4A4jcMJ/3bJyTtujd3zetMPgs9Tw+UldBLcj445XD/THMjYntzCVrNo3g3ZVzUlGnm48TOSyV9N9z2rthG2Np2JJ3URCWvxeJuOth0uLxGayFNp2NutTJj5ddt9ifwV/DnzlG73teIuMhvVaUFDJ257NRttjK9bicI3EjmN9weXNRFJmNzdN4DO/TTZiMbkKXsiBtdg9mX77/V8+irMbJcaoz9bTuNNyy3jJcGxxA7GR3kP1XjlyxirvLO4foMmuzeFTp6z6MTSOp36ljmnZjn1q8Z4RI+QHjd3AG3Yd1XDm8XeYjo9uJ8NjQWrSckWtPlt2hsa92rEBAQaFrbT+odUaho1qkzcbiseBabbkYyYTWAfhHs9wdmjz5ei9KTWsdUIvT2ldUaV1Ncax7MtisvG99uaJjK4hnO+zvZ8X48Pn05KZtW1fjB1Q7dC6jd4c6ew5ovjvVcx7xYayePiii3f8YdxbE8x03Popm8c+5smodI5vFeINTK2mWdR45reCCae01stAnq7hJAf93Pb1A3jmrNNux5uumdB5kZHUNi5k8niGWcpNNA2nPHtMxziQ8jnseffZRN42iNjZ6ZfROYt6+xVmK7kGUa2I92kyjJ2CYyB0h5jqd+Ib8tuatF45Jj4m3V10jgdQ6VyWfntYl+Yv2GF1fLC0wOsbD4Y3te74e3MfLsFFrVtt5CJm8LtT2cC+SbPQjISTnJOre5t4hbI329txb+m/T0VoyVieyNksdL5PVebxVnV+EDIRiJK1wGVh4Z+PcObwuJG45gjpvsqc3LvyylHU/DbPQ5yzj7d99vCOxU9Opce5pfAHkEMc3qdjv05beXRWm9Z2nbqbJbT0+udM4evgjpODICo32cNyDIRxRvb2Ja7nv5+arbktO+4itV6b1NkNXVMzLgZrjfotkM7aGTbV4ZuJxIDyeIgb+XNWrNeXlmUdW2aAoXsdVv8AvmEv48uc0sZZyouOk5H6p3+H/K87xEdp3WiN527IDUOndT6r1AyS3U9yx7DwxF8zHezZ3OzSd3H9lrMuLNmv1jaHY6HiHD+HaSYx25rz36T1n947QsbF4+DF0YKVSPghhbwtH+T6rPpSKVisOTz58moy2y5J3mWYrPIQEBAQEBAQEBAQEBAQEBAQEBAQEBAQEBAQEBAQEBAQEBAQEBAQEBAQEBAQEBAQEBAQEBAQEBAQEBAQEBAQEBAQEBAQEBAQEBAQEBAQEH//2Q=="/>
          <p:cNvSpPr>
            <a:spLocks noChangeAspect="1" noChangeArrowheads="1"/>
          </p:cNvSpPr>
          <p:nvPr/>
        </p:nvSpPr>
        <p:spPr bwMode="auto">
          <a:xfrm>
            <a:off x="1069975" y="228600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94" name="Picture 22" descr="https://lh6.googleusercontent.com/-gNSvGprTiq4/AAAAAAAAAAI/AAAAAAAACtI/9Gbw5z5SeEw/s120-c/phot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0" b="15680"/>
          <a:stretch/>
        </p:blipFill>
        <p:spPr bwMode="auto">
          <a:xfrm>
            <a:off x="1029284" y="2309455"/>
            <a:ext cx="1310468" cy="86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24" descr="data:image/jpeg;base64,/9j/4AAQSkZJRgABAQAAAQABAAD/2wCEAAkGBhQPEBIPEBMSFBQUEA8QEBYQEhQQFxIQFBAVGBMSFBUXGyYfGBkjGRUVIC8gJCcpLCwvFh4xNTAqNSYrLSkBCQoKDgwOGg8PGiwkHyQpLiosKTQvLCkqLCopKSkpLSotLC0sKSksLCwtKiksKSwsLCwpLCksKSksLCksLSwsKf/AABEIAKUBMgMBIgACEQEDEQH/xAAcAAEAAgIDAQAAAAAAAAAAAAAAAQcFBgMECAL/xABPEAABAwIABgsKDAQFBQEAAAABAAIDBBEFBgcSITETFUFRVGFxgZGT0RQiMjVyc6GisbMWFyMzQlJiY4KSwdJDRFOUVaSywuIkNIPD4SX/xAAbAQABBQEBAAAAAAAAAAAAAAAAAQIDBAUGB//EADgRAAIBAgIGCQEHBAMAAAAAAAABAgMRBDEFEhMhUZEyQVJhcYGh0eGxBhUiQsHw8RQjM6JDU2L/2gAMAwEAAhEDEQA/ANjxpym1NLVzU8bIM2N4a0va9xILGnTZ4G7vLCuyt1p/oDkid+r1isf/ABnVecb7piwAV2MI2W426VCm4ptdRuXxr12/D1X/ACT41q7fh6r/AJLTlKfqR4FhYel2Ubj8atdvw9V/yX23KxW/cH/xH960xSjZx4Eiw1Lso3huVys3WU5/BIP/AGLlZlgqd2GA8myD/cVoalGzhwJFg6D/ACosOPLHL9KmjPJK5vtaV2Y8sg+lSn8MwPtYFWaBNdKHAX7vw7/L6v3LXiywwHwoJx5Jjd7XBdyLKvRu1idvlRg/6XFU6gUbpRGvReHfU+ZeEOUagd/Ht5ccjfa2y78GNlJJ4NVAeWVrT0EqgUUTgiN6HpPKT9D0fDVMfpY5rvJcHexcq81t0aRo5NC71Nhyoi+bnnb5MrwOi9kxxIZaEf5Z+nyehkVHU2UCuj1VBcPvGMf6S2/pWVpcrVU3w44H8z2HpDiPQmleWhsQsrPz9y3EVd0uWFh+dp3t3zG9r/Q4NWapMplFJrkfGfvI3D0tuPSkuirPR+JhnB+W/wClzakXQosPU8/zU8T+JsjSei9130pTlGUXaSsEREDQiIgAiIgAiIgAiIgAiIgAiIgAiIgAiIgCgsf/ABnVecb7piwAWfx/8Z1XnG+6YsAFoR6KOho9CPgiVKhSnFiJKlQpSkyJUqESk0SUCIE1kiJQIgUbJESiIomPQUqFKiY9BERRMegiIomSILv0WHqiD5qeVg3myOt+Um3oXQUqJiuMZK0lc22hyo1kfhmOUfeMDT0st7FsVBlfjNhPA9u+YnCQdDs0+1VeibtJLrKdTReFqZwt4bvpuL0wfj1RT2DZ2NJ3JbxHk7+wPMVnWPDgCCCDqINwedebl2qHCktObwyyR+beWg8oGg86VYlrNGbV+z0X/inbx3+qt9D0Sip7BuVOrisJdjmH2m5jvzM0dIK2zBmVWmksJmyQnfcNkb+ZunpaFLGvCXWZFfQ+Lpb9W67t/pn6G6outQ4TiqG50MjJBvscHW5bal2VPmZUouLs0ERECBERABERABERABERAFBY/wDjOq8433TFgAs/j/4zqvON90xYALQj0UdDR6EfBEqVClOLESVKhSlJkSiIlJokoEQJrJESiIo2SIlERRMegpUKVEx6CIiiY9BERRMkQUqFKikPRCIihZIgiIoWPRKIiYPOSCd0bg9jnNcNTmOLSOQjStpwTlMq4LCQtnbvSizrcT26em61JE6M5RyZBWw1KurVIplxYHyn0s9my50DvvNLL8Tx+oC22Gdr2hzHNc06QWkOB5CNa84Lu4MwzNSuzoJXxnWQ096fKadB5wrMMU10kYGJ+z9OW+jK3c969/qehUVaYEytEWbWR3+8h9royfYeZb7gvDcNU3Pgka8btjpb5TTpbzhW4VIzyZzeJwFfDf5I7uOa5neREUhSCIiACIiAKCx/8Z1XnG+6YsAFn8f/ABnVecb7piwAWhHoo6Gj0I+CJUqFKcWIkqVClKTIlSoUpSaIQIgTWSIlAiBRskRKIiiY9BSoUqJj0ERFEx6CIiiZIgpUKVFIeiERFCyRBERQseiUREweEREgBERABctPUvicHxucxw1OYS0jkIXEiURpNWZvuAMqskdmVbdlbqz2ANeOVvgu9HOrGwThyGrZnwSNeN0DQ5vE5p0jnXnxc1JWPheJInuY8anMJaR/84lYp4iUdz3mFjNCUa34qX4X6cury5HoxFW2LeVXVHXDiEsY/wBbB7W9CsSmqmSsEkbmva4Xa5pDgRxEK/CpGeRyOKwVbCytUXn1PzOVERPKhQWP/jOq8433TFgAs/j/AOM6rzjfdMWAC0I9FHQ0ehHwRKlQpCcWIkrtUODZah2ZDG+R26I2l1uW2rnVhYo5LQWtnrgdNi2EEtsNzZSNN/sjnO4rHpaNkLRHExrGjU1jQ0DmChlWSyKdXSEYO0Fd+hT1DksrZNLxHEPvH3PQwO9qzVPkbP8AEqhyMhv6S/8ARbpjDjjSYPANVM1jiLsYLvkePsxtBcRx2stJrcuUd/8Ap6KpkG/K5lMDyXzj6FFtZvIqf12JqdD0V/c7rMjsO7UTHkawe0FfTsjsG5PPziM/7VrsuWyrPgUEI8qqLvYwKI8t1YPCwfC4fYqSD6WlJep3jtrjs/xcvgy9VkdsCWVWrT8pFo5yHfosLW5LqyMXYIpR92+xtyPA9q5avKpLhLYMHspXU7qqpip5XOlEnyDnDZgwBo1szgSdQJtp0i4Ak2klmC0jiabtLk1/B50rcHyQOzJo3xu3pGlt+S+vmXXXoytoWTMMcjGPadbZGhwPMfaq8xlyYA3fRd67Sdhe64d5p59jukI17mphtK05vVqLVfp8FbKV9TQuY4se0tc0lrmuBBBGsEHUvlIzaQQlF1cKzZkEjhrzCBynQPaomLOahByfUr8jfsVsnQr6SKrFRmCTPLRsRd3oe5oNy4a82+pd7CGSgQRSTOqtEcb5D8ha4a0m3znEt+xYwZ3LRU1Naxip4Yz5TYwHHpusXlIrdiwdMN2QsiH4nDO9UOSNKxy1HSWKq1oxUrXfBdb8Ck1K+6endK8Rxtc5zjZrWguJPEArDxeyUEgPrX23diiOnke/9G9Kr6rlkdTiMXSwyvUfl1ldMYXENAJJ1AC5PIBrWdoMRa2bS2ne0b8pEXocQfQrmwZgOClGbBEyPfLRpPK46Tzldx7w0EkgAC5J0ADfJTlQXWzCrafl/wAUOfsvcqimyR1DvnJYWeTnyH2AelZGLI6PpVR/DCB7XlZzC2VPBtKS19VG9w+jBnVBvvfJggHlIWv1GXam/g0lbJxmNkYPOXE+hLsaazKX3tjqjtB8kvZmOxvxFhwfT7Ls0j3ue1kbSGAE63E202DQfQtVwNRCpqoKTOzXTOcGnNLrBrS57rcQB3Qu9jPjVJhGRskjdja1pEcYdnZgOsl2642FzxAblz28k1Bs2F5JSNFNSEDilmcAPUD1VUIzqWWRv1cTiMJgdpVd5vj1X6vJepsbskFv5o81OT7Hr5OSQcKd/au/erNWq4eynUFBO6mqJXNkaGlwbDLJYOaHDS1pGog86tf09Pgc79843t+kfY1o5J28LP8Aau/eoOStnCz/AGzv3rLfHZgv+vJ/bz/sT468F/15P7ef9iXYU+AffGN7fpH2MP8AFazhn+XP70+K6Phn+XP71mPjrwX/AF5P7ef9ij46sFf13/20/wCxGwp8BfvnG9v0j7GIGS2M6O7P8uf3rB44YpNwcYm7NsrpM422PMzWtt3x746ybcxW6Nyz4MOhksjnbgbTTXJ3hdoHSVXmM2HnV1S+dwIBs2NpN8yNuocukk8ZKr14U4Lct5saJxWMxVW85fgWe5b31LLzMUsti/jJPRPvA7QSM6N3fMkO8W7/ABixWJWw4hYL7or4WkXawmd/JHpb6+YOdVYX1lY6DFOmqMnUV0k20XdE4loLgA6wzgDcB1tIB3dKL7RbB5gUFj/4zqvON90xYALP4/8AjOq8433TFgAtCPRR0NHoR8EStxyWYJbUVxe8XbBGJrHVsjnZsV+h55WhactqyV4wspcJOglIa2rhjjicdA2eJ7i1l9zOEjrceaN1NqtqO4ZipONJ2LxXQw/hA09LPO0XdHDI9o198Gm1+K+td9dasjJFwA4Wc1zTpDmOGkKkjCja+885TPL5HyvJfI850j3m7nnjPsGoagAFCsXDmTJr3F9FIGnSdhmuLHeY/wDQ9K0zCmLtRS/PwyMH1iM5nM9t2+lX4Ti1uOqw9elNJQflkY5AiBOZeRncmtFs+GoTuU9PPUHynARN/wBd+ZXyqlyHUWdLhCqI+nBSsPkNLnjpczoVsudYEnUBc8ioTd5M5DFz168n3/TcVXhPKQ+gw3K2dxdQvMUDtZ7nlawXlHFnE53EL622NokNkaDoIIBaQehwI9q854WlFTJM94uJZJHn8by79VuuR7HIsdtPVOuWguoXu+nELkw8rRcjiBH0RclGxZxuBdBKccuvufybVjjic2tbcWbUtb8k/UJmj+G/j3jucmhVBNA6NzmPBa5ri1zXCxa4GxBXoyohz225wd47hVdZRsW9lYa2NtpI7NqgPpMGhsvNu8XkpqZa0XjnGSoze55dz4eBWqmlou6auipdYlrIA8fdsdnyeqFCz+TKi2bDMbtynpZ5vxyERN9Dj0JGbGkqmphpd+7n8F6LQsp7H1DqSihGc+SSSSw+y0NBJ3AM5xvxLfV1W4Obs5qDpeY2xNP1WBxcQOUnT5I3kjVzk8LWVCoqmdr28cvkxWKeKEWD49FnSuA2SQjSfst+q3i3d1Z9FoGU7G10LRRQOLXvbeZ7TZzIjqa0jwXO06dYGrSQQjaihYQrYytbOT/fI+sb8qTKZzqeja2edpLXucSIYXDWHOGl7x9RurdIVXYYr5692dWzyTC9xGDsULfJibo5zcrhYwAAAAAaABoAHEpVWdWTyOvwmiKFFXmtZ9+XL3OOKnazQxrW+SAFyIiqyNqEVFWSJVjZDKH/AKaqqzrnq3NbxxQtDW+s56rKun2OJ7/qscee2j0q9snOCu5cFUcJ0HYGSP8ALl+Ud6XlWcKs2cx9oqvQp+L/AEX6mxqgMZ67Z6yolvcOmeG+Q05rfVaFeOHa/uemnm+pFI4eUGnNHTZee0YqWSE+ztLfOp4L9X+gREVE6wIiIAIiIAKz8kWC7RzVRGl7hEzyWaXHnJA/CqwV/YsYL7lo4IN1sYL/ADju+f6xKtYaN5X4GBp6vs8Ps1nJ+i3+xlERFonDlBY/+M6rzjfdMWACz+P/AIzqvON90xYALQj0UdDR6EfBErhq6Nsrc13KCNbTvhcylOtcn1VJWZs2LOVqroAIa1hq4W2AlYbTMb9q+h/PY/aKs3F/KTQV9hDUMDz/AA5vkZL7wa62d+ElUauvU4Njk8NgPHqPSFXlQ7Jn1NG33035M9OS07X+EAfb0rgNCR4DyBvO74ci864MwnW0Vu46yZjRqjkOyx8ma4EDmC3HBGXCeGzcI0oe3QDNSGxA3zG429ZvIoZU5RzRRqYWtT3tbuZvWFcS6ae5lpmtP9Sm+TPKWjQecFabhXJc8Avo5BMBp2N9o5ByHwXehWTi/jNT4Qi2aklbI3U61w5jvqvadLTyruT0bX6dTtxw0FCqSQ6jja1LJ7uD3lQ5KMYNr6yowXVgxGebZqcyDM+WLQ10Tr6iQG23yLfSF7OxwrdhoKmTd2F7W+U/vG+lwWEx2xLZhWB0MgDamNpdTyjQbjU0ndaTotuXvuKtjjvVzUJwfWAOLHx2mzu/kYy5DZG7rgQ3vtBNtIJ0lEtZ7iShRdespRW6+/u6/wCORhlwVsDjmyROLJYnCSF7dBbI0gix5QPQuwimkdZOnGpFwlky8cQcbm4UomVGhsjfkqlg+hM0DO0bx0OHEd8FZWvjAOeRdpGZKCLhzDo0hUTiXjHtVhFsrjamqi2Gq3mPv8nNzEm53i7iXoKRgcCDqIsq73HFV6MqFRwfUULjVgPuKqkh+hofCd+J3g6d22lv4Vs+Q+iu7CFURrlhpWHiiYXPtzyN6Fkco+C9kpNnt39K4h/HA46eggHkuu9kcwfsWCIHEd9M6apdx7JIc0/kDEhpY3GbbDU0877/ABXve5uyKCVKDGBXnrDeETU1E07vpyOcOJt7MHM0Acy9AynUN+49UrztV0xikfE4Wcx72O5WuIPsUNXI6TQCjrTfXu5b/g4URFUZ1qCIihY9HDUUZqJKekGuoqYIT5LnjOPMF6YY0AADUBYcQ3FQ+Tuh7ow1T7raeCepd5ThsbPS8HmV8rQw6tA4PTVXaYuS4WX782zgrqFk8bopWh7HWzmnUbEEX5wFiPgLQ8Gj9btWIx1ykbWTsgFLLOXRCUmN7Wht3OAabjX3pPQtf+PQ/wCHVHWs7E96je+xTpRxUY/21Oz4Xt6G7/AWh4NH63anwFoeDR+t2rSPj0P+HVHWs7E+PQ/4dUdazsSf2+70Jb47/wB/7G7/AAFoeDR+t2qrMeo4GVjoaaNrGRNax2ZfvpNbjzXDeYrNvy1vka5sdE+JxBs+aVpa07+aBdx4tHKtFkkLiXOJJJLnE6SSTck8d1VxEoW1Y2Og0LRxDk6tZytkk787M+URFTOmM1iZgvumugjIu0P2R/kR98QeUgDnV8KtskOC/n6oj6sDPQ5/+zoVkrSw0bQvxOF07X2mJ1FlFW883++4IiKyYRQWP/jOq8433TFgAs/j/wCM6rzjfdMWAC0I9FHQ0ehHwRKld7B2Ap6lr3wRPkDM0PzBexde2jWdR1XXWqKV8RzZGPYd6RpYehwTrk8ZK9jjUqFKUnRKIVl8DYq1NYRsMTi0/TcMxg4886DzXKG0syRyjFXk7H1k3jfDhimMFw2bZo6lo0NdGIXvDiOJzRz8pvfy1nE3EhmD2l5IkncLPfawa3Qcxg3BcC51mw4gNmWfUactxy2LnTnVbp5HDOwXa86M3OJJ3G5pv+i871s4klkeNTpJHjkc8ke1WflIx0bHG+hgdeV4zZi0/NMI0sv9dw3NwHjCqlS01ZXNrRNFxg6j68vIlERKzcRxVVMJGOY7U4W5N4q38kONJrKLueY3npCIJb63MA+Rk47tFr7pYTuqpV3cU8O7W4SgqSbRTEUtVvBryNjkPkuAN94HfUMjH0thtentVnH6fHuXjhWjbIXRSC8c8T4ZBvtc3NPoIXbwRg4U1PDTtN2xQxQtJ0XDGBoJ6FyVMGfm8T2nm3VzphzBp2VfDL6TBxlh+cFRTOZx7FM2Vw5CIiDyrZMC4WjrKeKphN2Ssa9vFfW07xBuCN8FaBlhrLmmg4pJXDls1v8AvWm4i48OwLKYZs51DK/O0AuNNIdbgN1p3RzjTcOS++xfngpLDRrrvv3b9zL4qmEtu3WCHDjI3OcXCrrKHikZb4Qpm51wO6GNGm4FtkA3dAsRxA76sSirWTxtmhe18bxnMcwhzXDfBC45YHNJfHu+E3f4xxolFSViHC4meGqKcP5XA87orcw7iHTVpL4j3PMdLgB3rnfaZo08bbcYK0fCeT6spyfkjK360B2T1fC9CpzpyR2mG0nh666Vnwe74ZraLkmpnMNntc07z2lp6CuCWYNaXEjQC7XvC6rM1VJWv1G/ZD6DOkwhWEa5IqWM8UTc59ud7OhWwtLyQYM2DBFOSLOm2SpfxmV5LT+TMW3VdSIo3yO1MY555GtJPsWolqqx5jVm61Vz65Nvmykse67ZsIVDtxrxEOSNoafWDulYBfc0xe5z3a3Oc93lONz6SvhZEndtnptGmqVOMF1JLkERE0lCIiACIsrivgvuqsghIuDIHP8ANs75/oBHOlSu7DKk1Tg5yySvyLjxNwX3NQwREWdmbI/y3984HkvbmWaRFspWVjy+rUdSbnLNu/MIiJSMoLH/AMZ1XnG+6YtZrKkRMc87g0cZ3Atmx/8AGdV5xvumLXZYGvFnAEbx31fV9XdwN+F9mrZ2/QvLJfgJtHg2Jgcx8kl56hzHB4M0liRcEg5ozW/hW1SRBws4AjdDgCOgry1HgprDnROkidvxSOYekLL02MGEIfmsI1XEJSJ/eXVZ0ZGa8FWWW8vuoxSo5PDpYDx7Exp6QF1fgBQ6+5o+l3suqeZlBwsP51jvKpof0avo5Q8LH+cjHJSxfqEalQcqGKWV+fyXZSYs0sOmOnhaRqIjbf8AMRdZJeepsccJyeHhCUeaihi9LW3WMqzJP/3FRVT8U1RI5v5b2S7GbzHrAYio/wAXq/5L3w1lBoaO7ZamMv8A6cJ2eQnezI7kc9lX2MOVaoqgY6RjqWI6C95BncPsgXbFy3c7ezStHgpmxizGtaPsgBcoUiopZmhQ0XCLvUd+7qAH6nfuSbkknWb7qlECezaStuJREUTJEFw1lMJY3Rn6QI5DuHpXMpUTFcVJOLyZc2S/GM12DYXvN5Yr0099eyRWGceNzc134ittXmugqqmldI6kqpIBK5rpGsa1wc4C2d326u78J8Jf4lP+SLsUZyctE4lSajG643XuZ3KVW7LhCQX0RsiiHM3OPpeVqr2BwIIBB0EHSCFzVNS6V7pJCXOc4ucTrLjrJXEoZHXUKSp0o0+CsMB4Vq8FvL6CXvCc59PN30bzu2F9B4wQeM6lZOAcuNLJaOuZJSSbpcDJETvh7RcDlFuNVsokjDhZwBG8QCPSk2jWZmYnQtKq9am9V+nx+9x6Epa2nrG58MkUzfrRPa+3O06FydxOb4EhHE7vl5p2ljDs+PPiduOieWEch3FlaXDmEIfmsI1NtwSkT+8unbaJkz0Lio9FJ+D97HoAsm+weVfGwyfVi6FSLMfsLj+djd5VNF+jV9nKFhY/zUI5KaP9QjbQ4kP3VjP+v1XuX0FpmUjGeOGmkpGuBmlaGFoNyyJ3hOdvXFwN+/EqwqcasIzC0tfNbdEDI6b1o2h3pWOjjDdW6SSSSS5x1ucTpJO+VBVxEbWiaej9C1Y1VUr7kt9s235bj6REVA7AIiIAIiIAKw8kWC7yT1RHgtELPKdZz/QGfmVeK8sQ8F9z0ELSLOe3Zn+VJpAPI3NHMrOGjed+Biacr7LCuKzk7eWb9vM2BERaRwYREQBQWP8A4zqvON90xYALP4/n/wDTqvON90xYAFaEeijoKPQj4IlSoupunFmJKlRdLpSZH0ii6m6UmiSgUXU3TWSIlFF1N1GyREooupuomPQRLpdRMeiUS6XUTHoIl0uomSIKVF1N1FIeiES6XULHoIl0uomSIlFF1N1GPCJdLpACJdLoAIl0ugDv4AwZ3VVQwbj5Gh3kDS8/lBXoJosLBVXkkwXnzy1JGiNgjb5cmsjka31laq0cNG0b8TiNP19fEKmvyr1e/wClgiIrRz4REQB0psCwPcXvghc46S50THEnjJFyvj4P03B4Opj/AGoiW7Haz4j4P03B4Opj7E+D9NweDqY+xSiLsNaXEfB+m4PB1MfYm0FNweDqY+xERdhry4jaCm4PB1MfYm0FNweDqY+xERdi68uI2gpuDwdTH2JtBTcHg6mPsREXYa8uLG0FNweDqY+xNoKfg8HUx9iIi7DaS4sbQ0/B4Opj7E2hp+DwdTH2IiS4bSfFjaGn4PB1MfYm0NPweDqY+xSiA2k+LI2hp+DwdTH2JtDT8Hg6mPsUogXaT4sjaGn4PB1MfYm0NPweDqY+xSiA2s+LI2hp+DwdTH2JtDT8Hg6mPsUoksG1nxZG0NPweDqY+xNoafg8HUx9ilEWQbWfafMjaGn4PB1MfYm0NPweDqY+xSiLINrPtPmRtDT8Hg6mPsTaGn4PB1MfYpRGquAbWp2nzI2hp+DwdTH2JtDT8Hg6mPsUojVXANrU7T5kbQ0/B4Opj7E2hp+DwdTH2KURqrgG1qdp8yNoafg8HUx9ibQ0/B4Opj7FKI1VwDa1O0+Z2KajZECI2MYCbkMaGAm2uwGvQuZESjG23dhERAgREQ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AutoShape 26" descr="data:image/jpeg;base64,/9j/4AAQSkZJRgABAQAAAQABAAD/2wCEAAkGBhQPEBIPEBMSFBQUEA8QEBYQEhQQFxIQFBAVGBMSFBUXGyYfGBkjGRUVIC8gJCcpLCwvFh4xNTAqNSYrLSkBCQoKDgwOGg8PGiwkHyQpLiosKTQvLCkqLCopKSkpLSotLC0sKSksLCwtKiksKSwsLCwpLCksKSksLCksLSwsKf/AABEIAKUBMgMBIgACEQEDEQH/xAAcAAEAAgIDAQAAAAAAAAAAAAAAAQcFBgMECAL/xABPEAABAwIABgsKDAQFBQEAAAABAAIDBBEFBgcSITETFUFRVGFxgZGT0RQiMjVyc6GisbMWFyMzQlJiY4KSwdJDRFOUVaSywuIkNIPD4SX/xAAbAQABBQEBAAAAAAAAAAAAAAAAAQIDBAUGB//EADgRAAIBAgIGCQEHBAMAAAAAAAABAgMRBDEFEhMhUZEyQVJhcYGh0eGxBhUiQsHw8RQjM6JDU2L/2gAMAwEAAhEDEQA/ANjxpym1NLVzU8bIM2N4a0va9xILGnTZ4G7vLCuyt1p/oDkid+r1isf/ABnVecb7piwAV2MI2W426VCm4ptdRuXxr12/D1X/ACT41q7fh6r/AJLTlKfqR4FhYel2Ubj8atdvw9V/yX23KxW/cH/xH960xSjZx4Eiw1Lso3huVys3WU5/BIP/AGLlZlgqd2GA8myD/cVoalGzhwJFg6D/ACosOPLHL9KmjPJK5vtaV2Y8sg+lSn8MwPtYFWaBNdKHAX7vw7/L6v3LXiywwHwoJx5Jjd7XBdyLKvRu1idvlRg/6XFU6gUbpRGvReHfU+ZeEOUagd/Ht5ccjfa2y78GNlJJ4NVAeWVrT0EqgUUTgiN6HpPKT9D0fDVMfpY5rvJcHexcq81t0aRo5NC71Nhyoi+bnnb5MrwOi9kxxIZaEf5Z+nyehkVHU2UCuj1VBcPvGMf6S2/pWVpcrVU3w44H8z2HpDiPQmleWhsQsrPz9y3EVd0uWFh+dp3t3zG9r/Q4NWapMplFJrkfGfvI3D0tuPSkuirPR+JhnB+W/wClzakXQosPU8/zU8T+JsjSei9130pTlGUXaSsEREDQiIgAiIgAiIgAiIgAiIgAiIgAiIgAiIgCgsf/ABnVecb7piwAWfx/8Z1XnG+6YsAFoR6KOho9CPgiVKhSnFiJKlQpSkyJUqESk0SUCIE1kiJQIgUbJESiIomPQUqFKiY9BERRMegiIomSILv0WHqiD5qeVg3myOt+Um3oXQUqJiuMZK0lc22hyo1kfhmOUfeMDT0st7FsVBlfjNhPA9u+YnCQdDs0+1VeibtJLrKdTReFqZwt4bvpuL0wfj1RT2DZ2NJ3JbxHk7+wPMVnWPDgCCCDqINwedebl2qHCktObwyyR+beWg8oGg86VYlrNGbV+z0X/inbx3+qt9D0Sip7BuVOrisJdjmH2m5jvzM0dIK2zBmVWmksJmyQnfcNkb+ZunpaFLGvCXWZFfQ+Lpb9W67t/pn6G6outQ4TiqG50MjJBvscHW5bal2VPmZUouLs0ERECBERABERABERABERAFBY/wDjOq8433TFgAs/j/4zqvON90xYALQj0UdDR6EfBEqVClOLESVKhSlJkSiIlJokoEQJrJESiIo2SIlERRMegpUKVEx6CIiiY9BERRMkQUqFKikPRCIihZIgiIoWPRKIiYPOSCd0bg9jnNcNTmOLSOQjStpwTlMq4LCQtnbvSizrcT26em61JE6M5RyZBWw1KurVIplxYHyn0s9my50DvvNLL8Tx+oC22Gdr2hzHNc06QWkOB5CNa84Lu4MwzNSuzoJXxnWQ096fKadB5wrMMU10kYGJ+z9OW+jK3c969/qehUVaYEytEWbWR3+8h9royfYeZb7gvDcNU3Pgka8btjpb5TTpbzhW4VIzyZzeJwFfDf5I7uOa5neREUhSCIiACIiAKCx/8Z1XnG+6YsAFn8f/ABnVecb7piwAWhHoo6Gj0I+CJUqFKcWIkqVClKTIlSoUpSaIQIgTWSIlAiBRskRKIiiY9BSoUqJj0ERFEx6CIiiZIgpUKVFIeiERFCyRBERQseiUREweEREgBERABctPUvicHxucxw1OYS0jkIXEiURpNWZvuAMqskdmVbdlbqz2ANeOVvgu9HOrGwThyGrZnwSNeN0DQ5vE5p0jnXnxc1JWPheJInuY8anMJaR/84lYp4iUdz3mFjNCUa34qX4X6cury5HoxFW2LeVXVHXDiEsY/wBbB7W9CsSmqmSsEkbmva4Xa5pDgRxEK/CpGeRyOKwVbCytUXn1PzOVERPKhQWP/jOq8433TFgAs/j/AOM6rzjfdMWAC0I9FHQ0ehHwRKlQpCcWIkrtUODZah2ZDG+R26I2l1uW2rnVhYo5LQWtnrgdNi2EEtsNzZSNN/sjnO4rHpaNkLRHExrGjU1jQ0DmChlWSyKdXSEYO0Fd+hT1DksrZNLxHEPvH3PQwO9qzVPkbP8AEqhyMhv6S/8ARbpjDjjSYPANVM1jiLsYLvkePsxtBcRx2stJrcuUd/8Ap6KpkG/K5lMDyXzj6FFtZvIqf12JqdD0V/c7rMjsO7UTHkawe0FfTsjsG5PPziM/7VrsuWyrPgUEI8qqLvYwKI8t1YPCwfC4fYqSD6WlJep3jtrjs/xcvgy9VkdsCWVWrT8pFo5yHfosLW5LqyMXYIpR92+xtyPA9q5avKpLhLYMHspXU7qqpip5XOlEnyDnDZgwBo1szgSdQJtp0i4Ak2klmC0jiabtLk1/B50rcHyQOzJo3xu3pGlt+S+vmXXXoytoWTMMcjGPadbZGhwPMfaq8xlyYA3fRd67Sdhe64d5p59jukI17mphtK05vVqLVfp8FbKV9TQuY4se0tc0lrmuBBBGsEHUvlIzaQQlF1cKzZkEjhrzCBynQPaomLOahByfUr8jfsVsnQr6SKrFRmCTPLRsRd3oe5oNy4a82+pd7CGSgQRSTOqtEcb5D8ha4a0m3znEt+xYwZ3LRU1Naxip4Yz5TYwHHpusXlIrdiwdMN2QsiH4nDO9UOSNKxy1HSWKq1oxUrXfBdb8Ck1K+6endK8Rxtc5zjZrWguJPEArDxeyUEgPrX23diiOnke/9G9Kr6rlkdTiMXSwyvUfl1ldMYXENAJJ1AC5PIBrWdoMRa2bS2ne0b8pEXocQfQrmwZgOClGbBEyPfLRpPK46Tzldx7w0EkgAC5J0ADfJTlQXWzCrafl/wAUOfsvcqimyR1DvnJYWeTnyH2AelZGLI6PpVR/DCB7XlZzC2VPBtKS19VG9w+jBnVBvvfJggHlIWv1GXam/g0lbJxmNkYPOXE+hLsaazKX3tjqjtB8kvZmOxvxFhwfT7Ls0j3ue1kbSGAE63E202DQfQtVwNRCpqoKTOzXTOcGnNLrBrS57rcQB3Qu9jPjVJhGRskjdja1pEcYdnZgOsl2642FzxAblz28k1Bs2F5JSNFNSEDilmcAPUD1VUIzqWWRv1cTiMJgdpVd5vj1X6vJepsbskFv5o81OT7Hr5OSQcKd/au/erNWq4eynUFBO6mqJXNkaGlwbDLJYOaHDS1pGog86tf09Pgc79843t+kfY1o5J28LP8Aau/eoOStnCz/AGzv3rLfHZgv+vJ/bz/sT468F/15P7ef9iXYU+AffGN7fpH2MP8AFazhn+XP70+K6Phn+XP71mPjrwX/AF5P7ef9ij46sFf13/20/wCxGwp8BfvnG9v0j7GIGS2M6O7P8uf3rB44YpNwcYm7NsrpM422PMzWtt3x746ybcxW6Nyz4MOhksjnbgbTTXJ3hdoHSVXmM2HnV1S+dwIBs2NpN8yNuocukk8ZKr14U4Lct5saJxWMxVW85fgWe5b31LLzMUsti/jJPRPvA7QSM6N3fMkO8W7/ABixWJWw4hYL7or4WkXawmd/JHpb6+YOdVYX1lY6DFOmqMnUV0k20XdE4loLgA6wzgDcB1tIB3dKL7RbB5gUFj/4zqvON90xYALP4/8AjOq8433TFgAtCPRR0NHoR8EStxyWYJbUVxe8XbBGJrHVsjnZsV+h55WhactqyV4wspcJOglIa2rhjjicdA2eJ7i1l9zOEjrceaN1NqtqO4ZipONJ2LxXQw/hA09LPO0XdHDI9o198Gm1+K+td9dasjJFwA4Wc1zTpDmOGkKkjCja+885TPL5HyvJfI850j3m7nnjPsGoagAFCsXDmTJr3F9FIGnSdhmuLHeY/wDQ9K0zCmLtRS/PwyMH1iM5nM9t2+lX4Ti1uOqw9elNJQflkY5AiBOZeRncmtFs+GoTuU9PPUHynARN/wBd+ZXyqlyHUWdLhCqI+nBSsPkNLnjpczoVsudYEnUBc8ioTd5M5DFz168n3/TcVXhPKQ+gw3K2dxdQvMUDtZ7nlawXlHFnE53EL622NokNkaDoIIBaQehwI9q854WlFTJM94uJZJHn8by79VuuR7HIsdtPVOuWguoXu+nELkw8rRcjiBH0RclGxZxuBdBKccuvufybVjjic2tbcWbUtb8k/UJmj+G/j3jucmhVBNA6NzmPBa5ri1zXCxa4GxBXoyohz225wd47hVdZRsW9lYa2NtpI7NqgPpMGhsvNu8XkpqZa0XjnGSoze55dz4eBWqmlou6auipdYlrIA8fdsdnyeqFCz+TKi2bDMbtynpZ5vxyERN9Dj0JGbGkqmphpd+7n8F6LQsp7H1DqSihGc+SSSSw+y0NBJ3AM5xvxLfV1W4Obs5qDpeY2xNP1WBxcQOUnT5I3kjVzk8LWVCoqmdr28cvkxWKeKEWD49FnSuA2SQjSfst+q3i3d1Z9FoGU7G10LRRQOLXvbeZ7TZzIjqa0jwXO06dYGrSQQjaihYQrYytbOT/fI+sb8qTKZzqeja2edpLXucSIYXDWHOGl7x9RurdIVXYYr5692dWzyTC9xGDsULfJibo5zcrhYwAAAAAaABoAHEpVWdWTyOvwmiKFFXmtZ9+XL3OOKnazQxrW+SAFyIiqyNqEVFWSJVjZDKH/AKaqqzrnq3NbxxQtDW+s56rKun2OJ7/qscee2j0q9snOCu5cFUcJ0HYGSP8ALl+Ud6XlWcKs2cx9oqvQp+L/AEX6mxqgMZ67Z6yolvcOmeG+Q05rfVaFeOHa/uemnm+pFI4eUGnNHTZee0YqWSE+ztLfOp4L9X+gREVE6wIiIAIiIAKz8kWC7RzVRGl7hEzyWaXHnJA/CqwV/YsYL7lo4IN1sYL/ADju+f6xKtYaN5X4GBp6vs8Ps1nJ+i3+xlERFonDlBY/+M6rzjfdMWACz+P/AIzqvON90xYALQj0UdDR6EfBErhq6Nsrc13KCNbTvhcylOtcn1VJWZs2LOVqroAIa1hq4W2AlYbTMb9q+h/PY/aKs3F/KTQV9hDUMDz/AA5vkZL7wa62d+ElUauvU4Njk8NgPHqPSFXlQ7Jn1NG33035M9OS07X+EAfb0rgNCR4DyBvO74ci864MwnW0Vu46yZjRqjkOyx8ma4EDmC3HBGXCeGzcI0oe3QDNSGxA3zG429ZvIoZU5RzRRqYWtT3tbuZvWFcS6ae5lpmtP9Sm+TPKWjQecFabhXJc8Avo5BMBp2N9o5ByHwXehWTi/jNT4Qi2aklbI3U61w5jvqvadLTyruT0bX6dTtxw0FCqSQ6jja1LJ7uD3lQ5KMYNr6yowXVgxGebZqcyDM+WLQ10Tr6iQG23yLfSF7OxwrdhoKmTd2F7W+U/vG+lwWEx2xLZhWB0MgDamNpdTyjQbjU0ndaTotuXvuKtjjvVzUJwfWAOLHx2mzu/kYy5DZG7rgQ3vtBNtIJ0lEtZ7iShRdespRW6+/u6/wCORhlwVsDjmyROLJYnCSF7dBbI0gix5QPQuwimkdZOnGpFwlky8cQcbm4UomVGhsjfkqlg+hM0DO0bx0OHEd8FZWvjAOeRdpGZKCLhzDo0hUTiXjHtVhFsrjamqi2Gq3mPv8nNzEm53i7iXoKRgcCDqIsq73HFV6MqFRwfUULjVgPuKqkh+hofCd+J3g6d22lv4Vs+Q+iu7CFURrlhpWHiiYXPtzyN6Fkco+C9kpNnt39K4h/HA46eggHkuu9kcwfsWCIHEd9M6apdx7JIc0/kDEhpY3GbbDU0877/ABXve5uyKCVKDGBXnrDeETU1E07vpyOcOJt7MHM0Acy9AynUN+49UrztV0xikfE4Wcx72O5WuIPsUNXI6TQCjrTfXu5b/g4URFUZ1qCIihY9HDUUZqJKekGuoqYIT5LnjOPMF6YY0AADUBYcQ3FQ+Tuh7ow1T7raeCepd5ThsbPS8HmV8rQw6tA4PTVXaYuS4WX782zgrqFk8bopWh7HWzmnUbEEX5wFiPgLQ8Gj9btWIx1ykbWTsgFLLOXRCUmN7Wht3OAabjX3pPQtf+PQ/wCHVHWs7E96je+xTpRxUY/21Oz4Xt6G7/AWh4NH63anwFoeDR+t2rSPj0P+HVHWs7E+PQ/4dUdazsSf2+70Jb47/wB/7G7/AAFoeDR+t2qrMeo4GVjoaaNrGRNax2ZfvpNbjzXDeYrNvy1vka5sdE+JxBs+aVpa07+aBdx4tHKtFkkLiXOJJJLnE6SSTck8d1VxEoW1Y2Og0LRxDk6tZytkk787M+URFTOmM1iZgvumugjIu0P2R/kR98QeUgDnV8KtskOC/n6oj6sDPQ5/+zoVkrSw0bQvxOF07X2mJ1FlFW883++4IiKyYRQWP/jOq8433TFgAs/j/wCM6rzjfdMWAC0I9FHQ0ehHwRKld7B2Ap6lr3wRPkDM0PzBexde2jWdR1XXWqKV8RzZGPYd6RpYehwTrk8ZK9jjUqFKUnRKIVl8DYq1NYRsMTi0/TcMxg4886DzXKG0syRyjFXk7H1k3jfDhimMFw2bZo6lo0NdGIXvDiOJzRz8pvfy1nE3EhmD2l5IkncLPfawa3Qcxg3BcC51mw4gNmWfUactxy2LnTnVbp5HDOwXa86M3OJJ3G5pv+i871s4klkeNTpJHjkc8ke1WflIx0bHG+hgdeV4zZi0/NMI0sv9dw3NwHjCqlS01ZXNrRNFxg6j68vIlERKzcRxVVMJGOY7U4W5N4q38kONJrKLueY3npCIJb63MA+Rk47tFr7pYTuqpV3cU8O7W4SgqSbRTEUtVvBryNjkPkuAN94HfUMjH0thtentVnH6fHuXjhWjbIXRSC8c8T4ZBvtc3NPoIXbwRg4U1PDTtN2xQxQtJ0XDGBoJ6FyVMGfm8T2nm3VzphzBp2VfDL6TBxlh+cFRTOZx7FM2Vw5CIiDyrZMC4WjrKeKphN2Ssa9vFfW07xBuCN8FaBlhrLmmg4pJXDls1v8AvWm4i48OwLKYZs51DK/O0AuNNIdbgN1p3RzjTcOS++xfngpLDRrrvv3b9zL4qmEtu3WCHDjI3OcXCrrKHikZb4Qpm51wO6GNGm4FtkA3dAsRxA76sSirWTxtmhe18bxnMcwhzXDfBC45YHNJfHu+E3f4xxolFSViHC4meGqKcP5XA87orcw7iHTVpL4j3PMdLgB3rnfaZo08bbcYK0fCeT6spyfkjK360B2T1fC9CpzpyR2mG0nh666Vnwe74ZraLkmpnMNntc07z2lp6CuCWYNaXEjQC7XvC6rM1VJWv1G/ZD6DOkwhWEa5IqWM8UTc59ud7OhWwtLyQYM2DBFOSLOm2SpfxmV5LT+TMW3VdSIo3yO1MY555GtJPsWolqqx5jVm61Vz65Nvmykse67ZsIVDtxrxEOSNoafWDulYBfc0xe5z3a3Oc93lONz6SvhZEndtnptGmqVOMF1JLkERE0lCIiACIsrivgvuqsghIuDIHP8ANs75/oBHOlSu7DKk1Tg5yySvyLjxNwX3NQwREWdmbI/y3984HkvbmWaRFspWVjy+rUdSbnLNu/MIiJSMoLH/AMZ1XnG+6YtZrKkRMc87g0cZ3Atmx/8AGdV5xvumLXZYGvFnAEbx31fV9XdwN+F9mrZ2/QvLJfgJtHg2Jgcx8kl56hzHB4M0liRcEg5ozW/hW1SRBws4AjdDgCOgry1HgprDnROkidvxSOYekLL02MGEIfmsI1XEJSJ/eXVZ0ZGa8FWWW8vuoxSo5PDpYDx7Exp6QF1fgBQ6+5o+l3suqeZlBwsP51jvKpof0avo5Q8LH+cjHJSxfqEalQcqGKWV+fyXZSYs0sOmOnhaRqIjbf8AMRdZJeepsccJyeHhCUeaihi9LW3WMqzJP/3FRVT8U1RI5v5b2S7GbzHrAYio/wAXq/5L3w1lBoaO7ZamMv8A6cJ2eQnezI7kc9lX2MOVaoqgY6RjqWI6C95BncPsgXbFy3c7ezStHgpmxizGtaPsgBcoUiopZmhQ0XCLvUd+7qAH6nfuSbkknWb7qlECezaStuJREUTJEFw1lMJY3Rn6QI5DuHpXMpUTFcVJOLyZc2S/GM12DYXvN5Yr0099eyRWGceNzc134ittXmugqqmldI6kqpIBK5rpGsa1wc4C2d326u78J8Jf4lP+SLsUZyctE4lSajG643XuZ3KVW7LhCQX0RsiiHM3OPpeVqr2BwIIBB0EHSCFzVNS6V7pJCXOc4ucTrLjrJXEoZHXUKSp0o0+CsMB4Vq8FvL6CXvCc59PN30bzu2F9B4wQeM6lZOAcuNLJaOuZJSSbpcDJETvh7RcDlFuNVsokjDhZwBG8QCPSk2jWZmYnQtKq9am9V+nx+9x6Epa2nrG58MkUzfrRPa+3O06FydxOb4EhHE7vl5p2ljDs+PPiduOieWEch3FlaXDmEIfmsI1NtwSkT+8unbaJkz0Lio9FJ+D97HoAsm+weVfGwyfVi6FSLMfsLj+djd5VNF+jV9nKFhY/zUI5KaP9QjbQ4kP3VjP+v1XuX0FpmUjGeOGmkpGuBmlaGFoNyyJ3hOdvXFwN+/EqwqcasIzC0tfNbdEDI6b1o2h3pWOjjDdW6SSSSS5x1ucTpJO+VBVxEbWiaej9C1Y1VUr7kt9s235bj6REVA7AIiIAIiIAKw8kWC7yT1RHgtELPKdZz/QGfmVeK8sQ8F9z0ELSLOe3Zn+VJpAPI3NHMrOGjed+Biacr7LCuKzk7eWb9vM2BERaRwYREQBQWP8A4zqvON90xYALP4/n/wDTqvON90xYAFaEeijoKPQj4IlSoupunFmJKlRdLpSZH0ii6m6UmiSgUXU3TWSIlFF1N1GyREooupuomPQRLpdRMeiUS6XUTHoIl0uomSIKVF1N1FIeiES6XULHoIl0uomSIlFF1N1GPCJdLpACJdLoAIl0ugDv4AwZ3VVQwbj5Gh3kDS8/lBXoJosLBVXkkwXnzy1JGiNgjb5cmsjka31laq0cNG0b8TiNP19fEKmvyr1e/wClgiIrRz4REQB0psCwPcXvghc46S50THEnjJFyvj4P03B4Opj/AGoiW7Haz4j4P03B4Opj7E+D9NweDqY+xSiLsNaXEfB+m4PB1MfYm0FNweDqY+xERdhry4jaCm4PB1MfYm0FNweDqY+xERdi68uI2gpuDwdTH2JtBTcHg6mPsREXYa8uLG0FNweDqY+xNoKfg8HUx9iIi7DaS4sbQ0/B4Opj7E2hp+DwdTH2IiS4bSfFjaGn4PB1MfYm0NPweDqY+xSiA2k+LI2hp+DwdTH2JtDT8Hg6mPsUogXaT4sjaGn4PB1MfYm0NPweDqY+xSiA2s+LI2hp+DwdTH2JtDT8Hg6mPsUoksG1nxZG0NPweDqY+xNoafg8HUx9ilEWQbWfafMjaGn4PB1MfYm0NPweDqY+xSiLINrPtPmRtDT8Hg6mPsTaGn4PB1MfYpRGquAbWp2nzI2hp+DwdTH2JtDT8Hg6mPsUojVXANrU7T5kbQ0/B4Opj7E2hp+DwdTH2KURqrgG1qdp8yNoafg8HUx9ibQ0/B4Opj7FKI1VwDa1O0+Z2KajZECI2MYCbkMaGAm2uwGvQuZESjG23dhERAgREQB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AutoShape 28" descr="data:image/jpeg;base64,/9j/4AAQSkZJRgABAQAAAQABAAD/2wCEAAkGBhQPEBIPEBMSFBQUEA8QEBYQEhQQFxIQFBAVGBMSFBUXGyYfGBkjGRUVIC8gJCcpLCwvFh4xNTAqNSYrLSkBCQoKDgwOGg8PGiwkHyQpLiosKTQvLCkqLCopKSkpLSotLC0sKSksLCwtKiksKSwsLCwpLCksKSksLCksLSwsKf/AABEIAKUBMgMBIgACEQEDEQH/xAAcAAEAAgIDAQAAAAAAAAAAAAAAAQcFBgMECAL/xABPEAABAwIABgsKDAQFBQEAAAABAAIDBBEFBgcSITETFUFRVGFxgZGT0RQiMjVyc6GisbMWFyMzQlJiY4KSwdJDRFOUVaSywuIkNIPD4SX/xAAbAQABBQEBAAAAAAAAAAAAAAAAAQIDBAUGB//EADgRAAIBAgIGCQEHBAMAAAAAAAABAgMRBDEFEhMhUZEyQVJhcYGh0eGxBhUiQsHw8RQjM6JDU2L/2gAMAwEAAhEDEQA/ANjxpym1NLVzU8bIM2N4a0va9xILGnTZ4G7vLCuyt1p/oDkid+r1isf/ABnVecb7piwAV2MI2W426VCm4ptdRuXxr12/D1X/ACT41q7fh6r/AJLTlKfqR4FhYel2Ubj8atdvw9V/yX23KxW/cH/xH960xSjZx4Eiw1Lso3huVys3WU5/BIP/AGLlZlgqd2GA8myD/cVoalGzhwJFg6D/ACosOPLHL9KmjPJK5vtaV2Y8sg+lSn8MwPtYFWaBNdKHAX7vw7/L6v3LXiywwHwoJx5Jjd7XBdyLKvRu1idvlRg/6XFU6gUbpRGvReHfU+ZeEOUagd/Ht5ccjfa2y78GNlJJ4NVAeWVrT0EqgUUTgiN6HpPKT9D0fDVMfpY5rvJcHexcq81t0aRo5NC71Nhyoi+bnnb5MrwOi9kxxIZaEf5Z+nyehkVHU2UCuj1VBcPvGMf6S2/pWVpcrVU3w44H8z2HpDiPQmleWhsQsrPz9y3EVd0uWFh+dp3t3zG9r/Q4NWapMplFJrkfGfvI3D0tuPSkuirPR+JhnB+W/wClzakXQosPU8/zU8T+JsjSei9130pTlGUXaSsEREDQiIgAiIgAiIgAiIgAiIgAiIgAiIgAiIgCgsf/ABnVecb7piwAWfx/8Z1XnG+6YsAFoR6KOho9CPgiVKhSnFiJKlQpSkyJUqESk0SUCIE1kiJQIgUbJESiIomPQUqFKiY9BERRMegiIomSILv0WHqiD5qeVg3myOt+Um3oXQUqJiuMZK0lc22hyo1kfhmOUfeMDT0st7FsVBlfjNhPA9u+YnCQdDs0+1VeibtJLrKdTReFqZwt4bvpuL0wfj1RT2DZ2NJ3JbxHk7+wPMVnWPDgCCCDqINwedebl2qHCktObwyyR+beWg8oGg86VYlrNGbV+z0X/inbx3+qt9D0Sip7BuVOrisJdjmH2m5jvzM0dIK2zBmVWmksJmyQnfcNkb+ZunpaFLGvCXWZFfQ+Lpb9W67t/pn6G6outQ4TiqG50MjJBvscHW5bal2VPmZUouLs0ERECBERABERABERABERAFBY/wDjOq8433TFgAs/j/4zqvON90xYALQj0UdDR6EfBEqVClOLESVKhSlJkSiIlJokoEQJrJESiIo2SIlERRMegpUKVEx6CIiiY9BERRMkQUqFKikPRCIihZIgiIoWPRKIiYPOSCd0bg9jnNcNTmOLSOQjStpwTlMq4LCQtnbvSizrcT26em61JE6M5RyZBWw1KurVIplxYHyn0s9my50DvvNLL8Tx+oC22Gdr2hzHNc06QWkOB5CNa84Lu4MwzNSuzoJXxnWQ096fKadB5wrMMU10kYGJ+z9OW+jK3c969/qehUVaYEytEWbWR3+8h9royfYeZb7gvDcNU3Pgka8btjpb5TTpbzhW4VIzyZzeJwFfDf5I7uOa5neREUhSCIiACIiAKCx/8Z1XnG+6YsAFn8f/ABnVecb7piwAWhHoo6Gj0I+CJUqFKcWIkqVClKTIlSoUpSaIQIgTWSIlAiBRskRKIiiY9BSoUqJj0ERFEx6CIiiZIgpUKVFIeiERFCyRBERQseiUREweEREgBERABctPUvicHxucxw1OYS0jkIXEiURpNWZvuAMqskdmVbdlbqz2ANeOVvgu9HOrGwThyGrZnwSNeN0DQ5vE5p0jnXnxc1JWPheJInuY8anMJaR/84lYp4iUdz3mFjNCUa34qX4X6cury5HoxFW2LeVXVHXDiEsY/wBbB7W9CsSmqmSsEkbmva4Xa5pDgRxEK/CpGeRyOKwVbCytUXn1PzOVERPKhQWP/jOq8433TFgAs/j/AOM6rzjfdMWAC0I9FHQ0ehHwRKlQpCcWIkrtUODZah2ZDG+R26I2l1uW2rnVhYo5LQWtnrgdNi2EEtsNzZSNN/sjnO4rHpaNkLRHExrGjU1jQ0DmChlWSyKdXSEYO0Fd+hT1DksrZNLxHEPvH3PQwO9qzVPkbP8AEqhyMhv6S/8ARbpjDjjSYPANVM1jiLsYLvkePsxtBcRx2stJrcuUd/8Ap6KpkG/K5lMDyXzj6FFtZvIqf12JqdD0V/c7rMjsO7UTHkawe0FfTsjsG5PPziM/7VrsuWyrPgUEI8qqLvYwKI8t1YPCwfC4fYqSD6WlJep3jtrjs/xcvgy9VkdsCWVWrT8pFo5yHfosLW5LqyMXYIpR92+xtyPA9q5avKpLhLYMHspXU7qqpip5XOlEnyDnDZgwBo1szgSdQJtp0i4Ak2klmC0jiabtLk1/B50rcHyQOzJo3xu3pGlt+S+vmXXXoytoWTMMcjGPadbZGhwPMfaq8xlyYA3fRd67Sdhe64d5p59jukI17mphtK05vVqLVfp8FbKV9TQuY4se0tc0lrmuBBBGsEHUvlIzaQQlF1cKzZkEjhrzCBynQPaomLOahByfUr8jfsVsnQr6SKrFRmCTPLRsRd3oe5oNy4a82+pd7CGSgQRSTOqtEcb5D8ha4a0m3znEt+xYwZ3LRU1Naxip4Yz5TYwHHpusXlIrdiwdMN2QsiH4nDO9UOSNKxy1HSWKq1oxUrXfBdb8Ck1K+6endK8Rxtc5zjZrWguJPEArDxeyUEgPrX23diiOnke/9G9Kr6rlkdTiMXSwyvUfl1ldMYXENAJJ1AC5PIBrWdoMRa2bS2ne0b8pEXocQfQrmwZgOClGbBEyPfLRpPK46Tzldx7w0EkgAC5J0ADfJTlQXWzCrafl/wAUOfsvcqimyR1DvnJYWeTnyH2AelZGLI6PpVR/DCB7XlZzC2VPBtKS19VG9w+jBnVBvvfJggHlIWv1GXam/g0lbJxmNkYPOXE+hLsaazKX3tjqjtB8kvZmOxvxFhwfT7Ls0j3ue1kbSGAE63E202DQfQtVwNRCpqoKTOzXTOcGnNLrBrS57rcQB3Qu9jPjVJhGRskjdja1pEcYdnZgOsl2642FzxAblz28k1Bs2F5JSNFNSEDilmcAPUD1VUIzqWWRv1cTiMJgdpVd5vj1X6vJepsbskFv5o81OT7Hr5OSQcKd/au/erNWq4eynUFBO6mqJXNkaGlwbDLJYOaHDS1pGog86tf09Pgc79843t+kfY1o5J28LP8Aau/eoOStnCz/AGzv3rLfHZgv+vJ/bz/sT468F/15P7ef9iXYU+AffGN7fpH2MP8AFazhn+XP70+K6Phn+XP71mPjrwX/AF5P7ef9ij46sFf13/20/wCxGwp8BfvnG9v0j7GIGS2M6O7P8uf3rB44YpNwcYm7NsrpM422PMzWtt3x746ybcxW6Nyz4MOhksjnbgbTTXJ3hdoHSVXmM2HnV1S+dwIBs2NpN8yNuocukk8ZKr14U4Lct5saJxWMxVW85fgWe5b31LLzMUsti/jJPRPvA7QSM6N3fMkO8W7/ABixWJWw4hYL7or4WkXawmd/JHpb6+YOdVYX1lY6DFOmqMnUV0k20XdE4loLgA6wzgDcB1tIB3dKL7RbB5gUFj/4zqvON90xYALP4/8AjOq8433TFgAtCPRR0NHoR8EStxyWYJbUVxe8XbBGJrHVsjnZsV+h55WhactqyV4wspcJOglIa2rhjjicdA2eJ7i1l9zOEjrceaN1NqtqO4ZipONJ2LxXQw/hA09LPO0XdHDI9o198Gm1+K+td9dasjJFwA4Wc1zTpDmOGkKkjCja+885TPL5HyvJfI850j3m7nnjPsGoagAFCsXDmTJr3F9FIGnSdhmuLHeY/wDQ9K0zCmLtRS/PwyMH1iM5nM9t2+lX4Ti1uOqw9elNJQflkY5AiBOZeRncmtFs+GoTuU9PPUHynARN/wBd+ZXyqlyHUWdLhCqI+nBSsPkNLnjpczoVsudYEnUBc8ioTd5M5DFz168n3/TcVXhPKQ+gw3K2dxdQvMUDtZ7nlawXlHFnE53EL622NokNkaDoIIBaQehwI9q854WlFTJM94uJZJHn8by79VuuR7HIsdtPVOuWguoXu+nELkw8rRcjiBH0RclGxZxuBdBKccuvufybVjjic2tbcWbUtb8k/UJmj+G/j3jucmhVBNA6NzmPBa5ri1zXCxa4GxBXoyohz225wd47hVdZRsW9lYa2NtpI7NqgPpMGhsvNu8XkpqZa0XjnGSoze55dz4eBWqmlou6auipdYlrIA8fdsdnyeqFCz+TKi2bDMbtynpZ5vxyERN9Dj0JGbGkqmphpd+7n8F6LQsp7H1DqSihGc+SSSSw+y0NBJ3AM5xvxLfV1W4Obs5qDpeY2xNP1WBxcQOUnT5I3kjVzk8LWVCoqmdr28cvkxWKeKEWD49FnSuA2SQjSfst+q3i3d1Z9FoGU7G10LRRQOLXvbeZ7TZzIjqa0jwXO06dYGrSQQjaihYQrYytbOT/fI+sb8qTKZzqeja2edpLXucSIYXDWHOGl7x9RurdIVXYYr5692dWzyTC9xGDsULfJibo5zcrhYwAAAAAaABoAHEpVWdWTyOvwmiKFFXmtZ9+XL3OOKnazQxrW+SAFyIiqyNqEVFWSJVjZDKH/AKaqqzrnq3NbxxQtDW+s56rKun2OJ7/qscee2j0q9snOCu5cFUcJ0HYGSP8ALl+Ud6XlWcKs2cx9oqvQp+L/AEX6mxqgMZ67Z6yolvcOmeG+Q05rfVaFeOHa/uemnm+pFI4eUGnNHTZee0YqWSE+ztLfOp4L9X+gREVE6wIiIAIiIAKz8kWC7RzVRGl7hEzyWaXHnJA/CqwV/YsYL7lo4IN1sYL/ADju+f6xKtYaN5X4GBp6vs8Ps1nJ+i3+xlERFonDlBY/+M6rzjfdMWACz+P/AIzqvON90xYALQj0UdDR6EfBErhq6Nsrc13KCNbTvhcylOtcn1VJWZs2LOVqroAIa1hq4W2AlYbTMb9q+h/PY/aKs3F/KTQV9hDUMDz/AA5vkZL7wa62d+ElUauvU4Njk8NgPHqPSFXlQ7Jn1NG33035M9OS07X+EAfb0rgNCR4DyBvO74ci864MwnW0Vu46yZjRqjkOyx8ma4EDmC3HBGXCeGzcI0oe3QDNSGxA3zG429ZvIoZU5RzRRqYWtT3tbuZvWFcS6ae5lpmtP9Sm+TPKWjQecFabhXJc8Avo5BMBp2N9o5ByHwXehWTi/jNT4Qi2aklbI3U61w5jvqvadLTyruT0bX6dTtxw0FCqSQ6jja1LJ7uD3lQ5KMYNr6yowXVgxGebZqcyDM+WLQ10Tr6iQG23yLfSF7OxwrdhoKmTd2F7W+U/vG+lwWEx2xLZhWB0MgDamNpdTyjQbjU0ndaTotuXvuKtjjvVzUJwfWAOLHx2mzu/kYy5DZG7rgQ3vtBNtIJ0lEtZ7iShRdespRW6+/u6/wCORhlwVsDjmyROLJYnCSF7dBbI0gix5QPQuwimkdZOnGpFwlky8cQcbm4UomVGhsjfkqlg+hM0DO0bx0OHEd8FZWvjAOeRdpGZKCLhzDo0hUTiXjHtVhFsrjamqi2Gq3mPv8nNzEm53i7iXoKRgcCDqIsq73HFV6MqFRwfUULjVgPuKqkh+hofCd+J3g6d22lv4Vs+Q+iu7CFURrlhpWHiiYXPtzyN6Fkco+C9kpNnt39K4h/HA46eggHkuu9kcwfsWCIHEd9M6apdx7JIc0/kDEhpY3GbbDU0877/ABXve5uyKCVKDGBXnrDeETU1E07vpyOcOJt7MHM0Acy9AynUN+49UrztV0xikfE4Wcx72O5WuIPsUNXI6TQCjrTfXu5b/g4URFUZ1qCIihY9HDUUZqJKekGuoqYIT5LnjOPMF6YY0AADUBYcQ3FQ+Tuh7ow1T7raeCepd5ThsbPS8HmV8rQw6tA4PTVXaYuS4WX782zgrqFk8bopWh7HWzmnUbEEX5wFiPgLQ8Gj9btWIx1ykbWTsgFLLOXRCUmN7Wht3OAabjX3pPQtf+PQ/wCHVHWs7E96je+xTpRxUY/21Oz4Xt6G7/AWh4NH63anwFoeDR+t2rSPj0P+HVHWs7E+PQ/4dUdazsSf2+70Jb47/wB/7G7/AAFoeDR+t2qrMeo4GVjoaaNrGRNax2ZfvpNbjzXDeYrNvy1vka5sdE+JxBs+aVpa07+aBdx4tHKtFkkLiXOJJJLnE6SSTck8d1VxEoW1Y2Og0LRxDk6tZytkk787M+URFTOmM1iZgvumugjIu0P2R/kR98QeUgDnV8KtskOC/n6oj6sDPQ5/+zoVkrSw0bQvxOF07X2mJ1FlFW883++4IiKyYRQWP/jOq8433TFgAs/j/wCM6rzjfdMWAC0I9FHQ0ehHwRKld7B2Ap6lr3wRPkDM0PzBexde2jWdR1XXWqKV8RzZGPYd6RpYehwTrk8ZK9jjUqFKUnRKIVl8DYq1NYRsMTi0/TcMxg4886DzXKG0syRyjFXk7H1k3jfDhimMFw2bZo6lo0NdGIXvDiOJzRz8pvfy1nE3EhmD2l5IkncLPfawa3Qcxg3BcC51mw4gNmWfUactxy2LnTnVbp5HDOwXa86M3OJJ3G5pv+i871s4klkeNTpJHjkc8ke1WflIx0bHG+hgdeV4zZi0/NMI0sv9dw3NwHjCqlS01ZXNrRNFxg6j68vIlERKzcRxVVMJGOY7U4W5N4q38kONJrKLueY3npCIJb63MA+Rk47tFr7pYTuqpV3cU8O7W4SgqSbRTEUtVvBryNjkPkuAN94HfUMjH0thtentVnH6fHuXjhWjbIXRSC8c8T4ZBvtc3NPoIXbwRg4U1PDTtN2xQxQtJ0XDGBoJ6FyVMGfm8T2nm3VzphzBp2VfDL6TBxlh+cFRTOZx7FM2Vw5CIiDyrZMC4WjrKeKphN2Ssa9vFfW07xBuCN8FaBlhrLmmg4pJXDls1v8AvWm4i48OwLKYZs51DK/O0AuNNIdbgN1p3RzjTcOS++xfngpLDRrrvv3b9zL4qmEtu3WCHDjI3OcXCrrKHikZb4Qpm51wO6GNGm4FtkA3dAsRxA76sSirWTxtmhe18bxnMcwhzXDfBC45YHNJfHu+E3f4xxolFSViHC4meGqKcP5XA87orcw7iHTVpL4j3PMdLgB3rnfaZo08bbcYK0fCeT6spyfkjK360B2T1fC9CpzpyR2mG0nh666Vnwe74ZraLkmpnMNntc07z2lp6CuCWYNaXEjQC7XvC6rM1VJWv1G/ZD6DOkwhWEa5IqWM8UTc59ud7OhWwtLyQYM2DBFOSLOm2SpfxmV5LT+TMW3VdSIo3yO1MY555GtJPsWolqqx5jVm61Vz65Nvmykse67ZsIVDtxrxEOSNoafWDulYBfc0xe5z3a3Oc93lONz6SvhZEndtnptGmqVOMF1JLkERE0lCIiACIsrivgvuqsghIuDIHP8ANs75/oBHOlSu7DKk1Tg5yySvyLjxNwX3NQwREWdmbI/y3984HkvbmWaRFspWVjy+rUdSbnLNu/MIiJSMoLH/AMZ1XnG+6YtZrKkRMc87g0cZ3Atmx/8AGdV5xvumLXZYGvFnAEbx31fV9XdwN+F9mrZ2/QvLJfgJtHg2Jgcx8kl56hzHB4M0liRcEg5ozW/hW1SRBws4AjdDgCOgry1HgprDnROkidvxSOYekLL02MGEIfmsI1XEJSJ/eXVZ0ZGa8FWWW8vuoxSo5PDpYDx7Exp6QF1fgBQ6+5o+l3suqeZlBwsP51jvKpof0avo5Q8LH+cjHJSxfqEalQcqGKWV+fyXZSYs0sOmOnhaRqIjbf8AMRdZJeepsccJyeHhCUeaihi9LW3WMqzJP/3FRVT8U1RI5v5b2S7GbzHrAYio/wAXq/5L3w1lBoaO7ZamMv8A6cJ2eQnezI7kc9lX2MOVaoqgY6RjqWI6C95BncPsgXbFy3c7ezStHgpmxizGtaPsgBcoUiopZmhQ0XCLvUd+7qAH6nfuSbkknWb7qlECezaStuJREUTJEFw1lMJY3Rn6QI5DuHpXMpUTFcVJOLyZc2S/GM12DYXvN5Yr0099eyRWGceNzc134ittXmugqqmldI6kqpIBK5rpGsa1wc4C2d326u78J8Jf4lP+SLsUZyctE4lSajG643XuZ3KVW7LhCQX0RsiiHM3OPpeVqr2BwIIBB0EHSCFzVNS6V7pJCXOc4ucTrLjrJXEoZHXUKSp0o0+CsMB4Vq8FvL6CXvCc59PN30bzu2F9B4wQeM6lZOAcuNLJaOuZJSSbpcDJETvh7RcDlFuNVsokjDhZwBG8QCPSk2jWZmYnQtKq9am9V+nx+9x6Epa2nrG58MkUzfrRPa+3O06FydxOb4EhHE7vl5p2ljDs+PPiduOieWEch3FlaXDmEIfmsI1NtwSkT+8unbaJkz0Lio9FJ+D97HoAsm+weVfGwyfVi6FSLMfsLj+djd5VNF+jV9nKFhY/zUI5KaP9QjbQ4kP3VjP+v1XuX0FpmUjGeOGmkpGuBmlaGFoNyyJ3hOdvXFwN+/EqwqcasIzC0tfNbdEDI6b1o2h3pWOjjDdW6SSSSS5x1ucTpJO+VBVxEbWiaej9C1Y1VUr7kt9s235bj6REVA7AIiIAIiIAKw8kWC7yT1RHgtELPKdZz/QGfmVeK8sQ8F9z0ELSLOe3Zn+VJpAPI3NHMrOGjed+Biacr7LCuKzk7eWb9vM2BERaRwYREQBQWP8A4zqvON90xYALP4/n/wDTqvON90xYAFaEeijoKPQj4IlSoupunFmJKlRdLpSZH0ii6m6UmiSgUXU3TWSIlFF1N1GyREooupuomPQRLpdRMeiUS6XUTHoIl0uomSIKVF1N1FIeiES6XULHoIl0uomSIlFF1N1GPCJdLpACJdLoAIl0ugDv4AwZ3VVQwbj5Gh3kDS8/lBXoJosLBVXkkwXnzy1JGiNgjb5cmsjka31laq0cNG0b8TiNP19fEKmvyr1e/wClgiIrRz4REQB0psCwPcXvghc46S50THEnjJFyvj4P03B4Opj/AGoiW7Haz4j4P03B4Opj7E+D9NweDqY+xSiLsNaXEfB+m4PB1MfYm0FNweDqY+xERdhry4jaCm4PB1MfYm0FNweDqY+xERdi68uI2gpuDwdTH2JtBTcHg6mPsREXYa8uLG0FNweDqY+xNoKfg8HUx9iIi7DaS4sbQ0/B4Opj7E2hp+DwdTH2IiS4bSfFjaGn4PB1MfYm0NPweDqY+xSiA2k+LI2hp+DwdTH2JtDT8Hg6mPsUogXaT4sjaGn4PB1MfYm0NPweDqY+xSiA2s+LI2hp+DwdTH2JtDT8Hg6mPsUoksG1nxZG0NPweDqY+xNoafg8HUx9ilEWQbWfafMjaGn4PB1MfYm0NPweDqY+xSiLINrPtPmRtDT8Hg6mPsTaGn4PB1MfYpRGquAbWp2nzI2hp+DwdTH2JtDT8Hg6mPsUojVXANrU7T5kbQ0/B4Opj7E2hp+DwdTH2KURqrgG1qdp8yNoafg8HUx9ibQ0/B4Opj7FKI1VwDa1O0+Z2KajZECI2MYCbkMaGAm2uwGvQuZESjG23dhERAgREQB/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AutoShape 30" descr="data:image/jpeg;base64,/9j/4AAQSkZJRgABAQAAAQABAAD/2wCEAAkGBhQPEBIPEBMSFBQUEA8QEBYQEhQQFxIQFBAVGBMSFBUXGyYfGBkjGRUVIC8gJCcpLCwvFh4xNTAqNSYrLSkBCQoKDgwOGg8PGiwkHyQpLiosKTQvLCkqLCopKSkpLSotLC0sKSksLCwtKiksKSwsLCwpLCksKSksLCksLSwsKf/AABEIAKUBMgMBIgACEQEDEQH/xAAcAAEAAgIDAQAAAAAAAAAAAAAAAQcFBgMECAL/xABPEAABAwIABgsKDAQFBQEAAAABAAIDBBEFBgcSITETFUFRVGFxgZGT0RQiMjVyc6GisbMWFyMzQlJiY4KSwdJDRFOUVaSywuIkNIPD4SX/xAAbAQABBQEBAAAAAAAAAAAAAAAAAQIDBAUGB//EADgRAAIBAgIGCQEHBAMAAAAAAAABAgMRBDEFEhMhUZEyQVJhcYGh0eGxBhUiQsHw8RQjM6JDU2L/2gAMAwEAAhEDEQA/ANjxpym1NLVzU8bIM2N4a0va9xILGnTZ4G7vLCuyt1p/oDkid+r1isf/ABnVecb7piwAV2MI2W426VCm4ptdRuXxr12/D1X/ACT41q7fh6r/AJLTlKfqR4FhYel2Ubj8atdvw9V/yX23KxW/cH/xH960xSjZx4Eiw1Lso3huVys3WU5/BIP/AGLlZlgqd2GA8myD/cVoalGzhwJFg6D/ACosOPLHL9KmjPJK5vtaV2Y8sg+lSn8MwPtYFWaBNdKHAX7vw7/L6v3LXiywwHwoJx5Jjd7XBdyLKvRu1idvlRg/6XFU6gUbpRGvReHfU+ZeEOUagd/Ht5ccjfa2y78GNlJJ4NVAeWVrT0EqgUUTgiN6HpPKT9D0fDVMfpY5rvJcHexcq81t0aRo5NC71Nhyoi+bnnb5MrwOi9kxxIZaEf5Z+nyehkVHU2UCuj1VBcPvGMf6S2/pWVpcrVU3w44H8z2HpDiPQmleWhsQsrPz9y3EVd0uWFh+dp3t3zG9r/Q4NWapMplFJrkfGfvI3D0tuPSkuirPR+JhnB+W/wClzakXQosPU8/zU8T+JsjSei9130pTlGUXaSsEREDQiIgAiIgAiIgAiIgAiIgAiIgAiIgAiIgCgsf/ABnVecb7piwAWfx/8Z1XnG+6YsAFoR6KOho9CPgiVKhSnFiJKlQpSkyJUqESk0SUCIE1kiJQIgUbJESiIomPQUqFKiY9BERRMegiIomSILv0WHqiD5qeVg3myOt+Um3oXQUqJiuMZK0lc22hyo1kfhmOUfeMDT0st7FsVBlfjNhPA9u+YnCQdDs0+1VeibtJLrKdTReFqZwt4bvpuL0wfj1RT2DZ2NJ3JbxHk7+wPMVnWPDgCCCDqINwedebl2qHCktObwyyR+beWg8oGg86VYlrNGbV+z0X/inbx3+qt9D0Sip7BuVOrisJdjmH2m5jvzM0dIK2zBmVWmksJmyQnfcNkb+ZunpaFLGvCXWZFfQ+Lpb9W67t/pn6G6outQ4TiqG50MjJBvscHW5bal2VPmZUouLs0ERECBERABERABERABERAFBY/wDjOq8433TFgAs/j/4zqvON90xYALQj0UdDR6EfBEqVClOLESVKhSlJkSiIlJokoEQJrJESiIo2SIlERRMegpUKVEx6CIiiY9BERRMkQUqFKikPRCIihZIgiIoWPRKIiYPOSCd0bg9jnNcNTmOLSOQjStpwTlMq4LCQtnbvSizrcT26em61JE6M5RyZBWw1KurVIplxYHyn0s9my50DvvNLL8Tx+oC22Gdr2hzHNc06QWkOB5CNa84Lu4MwzNSuzoJXxnWQ096fKadB5wrMMU10kYGJ+z9OW+jK3c969/qehUVaYEytEWbWR3+8h9royfYeZb7gvDcNU3Pgka8btjpb5TTpbzhW4VIzyZzeJwFfDf5I7uOa5neREUhSCIiACIiAKCx/8Z1XnG+6YsAFn8f/ABnVecb7piwAWhHoo6Gj0I+CJUqFKcWIkqVClKTIlSoUpSaIQIgTWSIlAiBRskRKIiiY9BSoUqJj0ERFEx6CIiiZIgpUKVFIeiERFCyRBERQseiUREweEREgBERABctPUvicHxucxw1OYS0jkIXEiURpNWZvuAMqskdmVbdlbqz2ANeOVvgu9HOrGwThyGrZnwSNeN0DQ5vE5p0jnXnxc1JWPheJInuY8anMJaR/84lYp4iUdz3mFjNCUa34qX4X6cury5HoxFW2LeVXVHXDiEsY/wBbB7W9CsSmqmSsEkbmva4Xa5pDgRxEK/CpGeRyOKwVbCytUXn1PzOVERPKhQWP/jOq8433TFgAs/j/AOM6rzjfdMWAC0I9FHQ0ehHwRKlQpCcWIkrtUODZah2ZDG+R26I2l1uW2rnVhYo5LQWtnrgdNi2EEtsNzZSNN/sjnO4rHpaNkLRHExrGjU1jQ0DmChlWSyKdXSEYO0Fd+hT1DksrZNLxHEPvH3PQwO9qzVPkbP8AEqhyMhv6S/8ARbpjDjjSYPANVM1jiLsYLvkePsxtBcRx2stJrcuUd/8Ap6KpkG/K5lMDyXzj6FFtZvIqf12JqdD0V/c7rMjsO7UTHkawe0FfTsjsG5PPziM/7VrsuWyrPgUEI8qqLvYwKI8t1YPCwfC4fYqSD6WlJep3jtrjs/xcvgy9VkdsCWVWrT8pFo5yHfosLW5LqyMXYIpR92+xtyPA9q5avKpLhLYMHspXU7qqpip5XOlEnyDnDZgwBo1szgSdQJtp0i4Ak2klmC0jiabtLk1/B50rcHyQOzJo3xu3pGlt+S+vmXXXoytoWTMMcjGPadbZGhwPMfaq8xlyYA3fRd67Sdhe64d5p59jukI17mphtK05vVqLVfp8FbKV9TQuY4se0tc0lrmuBBBGsEHUvlIzaQQlF1cKzZkEjhrzCBynQPaomLOahByfUr8jfsVsnQr6SKrFRmCTPLRsRd3oe5oNy4a82+pd7CGSgQRSTOqtEcb5D8ha4a0m3znEt+xYwZ3LRU1Naxip4Yz5TYwHHpusXlIrdiwdMN2QsiH4nDO9UOSNKxy1HSWKq1oxUrXfBdb8Ck1K+6endK8Rxtc5zjZrWguJPEArDxeyUEgPrX23diiOnke/9G9Kr6rlkdTiMXSwyvUfl1ldMYXENAJJ1AC5PIBrWdoMRa2bS2ne0b8pEXocQfQrmwZgOClGbBEyPfLRpPK46Tzldx7w0EkgAC5J0ADfJTlQXWzCrafl/wAUOfsvcqimyR1DvnJYWeTnyH2AelZGLI6PpVR/DCB7XlZzC2VPBtKS19VG9w+jBnVBvvfJggHlIWv1GXam/g0lbJxmNkYPOXE+hLsaazKX3tjqjtB8kvZmOxvxFhwfT7Ls0j3ue1kbSGAE63E202DQfQtVwNRCpqoKTOzXTOcGnNLrBrS57rcQB3Qu9jPjVJhGRskjdja1pEcYdnZgOsl2642FzxAblz28k1Bs2F5JSNFNSEDilmcAPUD1VUIzqWWRv1cTiMJgdpVd5vj1X6vJepsbskFv5o81OT7Hr5OSQcKd/au/erNWq4eynUFBO6mqJXNkaGlwbDLJYOaHDS1pGog86tf09Pgc79843t+kfY1o5J28LP8Aau/eoOStnCz/AGzv3rLfHZgv+vJ/bz/sT468F/15P7ef9iXYU+AffGN7fpH2MP8AFazhn+XP70+K6Phn+XP71mPjrwX/AF5P7ef9ij46sFf13/20/wCxGwp8BfvnG9v0j7GIGS2M6O7P8uf3rB44YpNwcYm7NsrpM422PMzWtt3x746ybcxW6Nyz4MOhksjnbgbTTXJ3hdoHSVXmM2HnV1S+dwIBs2NpN8yNuocukk8ZKr14U4Lct5saJxWMxVW85fgWe5b31LLzMUsti/jJPRPvA7QSM6N3fMkO8W7/ABixWJWw4hYL7or4WkXawmd/JHpb6+YOdVYX1lY6DFOmqMnUV0k20XdE4loLgA6wzgDcB1tIB3dKL7RbB5gUFj/4zqvON90xYALP4/8AjOq8433TFgAtCPRR0NHoR8EStxyWYJbUVxe8XbBGJrHVsjnZsV+h55WhactqyV4wspcJOglIa2rhjjicdA2eJ7i1l9zOEjrceaN1NqtqO4ZipONJ2LxXQw/hA09LPO0XdHDI9o198Gm1+K+td9dasjJFwA4Wc1zTpDmOGkKkjCja+885TPL5HyvJfI850j3m7nnjPsGoagAFCsXDmTJr3F9FIGnSdhmuLHeY/wDQ9K0zCmLtRS/PwyMH1iM5nM9t2+lX4Ti1uOqw9elNJQflkY5AiBOZeRncmtFs+GoTuU9PPUHynARN/wBd+ZXyqlyHUWdLhCqI+nBSsPkNLnjpczoVsudYEnUBc8ioTd5M5DFz168n3/TcVXhPKQ+gw3K2dxdQvMUDtZ7nlawXlHFnE53EL622NokNkaDoIIBaQehwI9q854WlFTJM94uJZJHn8by79VuuR7HIsdtPVOuWguoXu+nELkw8rRcjiBH0RclGxZxuBdBKccuvufybVjjic2tbcWbUtb8k/UJmj+G/j3jucmhVBNA6NzmPBa5ri1zXCxa4GxBXoyohz225wd47hVdZRsW9lYa2NtpI7NqgPpMGhsvNu8XkpqZa0XjnGSoze55dz4eBWqmlou6auipdYlrIA8fdsdnyeqFCz+TKi2bDMbtynpZ5vxyERN9Dj0JGbGkqmphpd+7n8F6LQsp7H1DqSihGc+SSSSw+y0NBJ3AM5xvxLfV1W4Obs5qDpeY2xNP1WBxcQOUnT5I3kjVzk8LWVCoqmdr28cvkxWKeKEWD49FnSuA2SQjSfst+q3i3d1Z9FoGU7G10LRRQOLXvbeZ7TZzIjqa0jwXO06dYGrSQQjaihYQrYytbOT/fI+sb8qTKZzqeja2edpLXucSIYXDWHOGl7x9RurdIVXYYr5692dWzyTC9xGDsULfJibo5zcrhYwAAAAAaABoAHEpVWdWTyOvwmiKFFXmtZ9+XL3OOKnazQxrW+SAFyIiqyNqEVFWSJVjZDKH/AKaqqzrnq3NbxxQtDW+s56rKun2OJ7/qscee2j0q9snOCu5cFUcJ0HYGSP8ALl+Ud6XlWcKs2cx9oqvQp+L/AEX6mxqgMZ67Z6yolvcOmeG+Q05rfVaFeOHa/uemnm+pFI4eUGnNHTZee0YqWSE+ztLfOp4L9X+gREVE6wIiIAIiIAKz8kWC7RzVRGl7hEzyWaXHnJA/CqwV/YsYL7lo4IN1sYL/ADju+f6xKtYaN5X4GBp6vs8Ps1nJ+i3+xlERFonDlBY/+M6rzjfdMWACz+P/AIzqvON90xYALQj0UdDR6EfBErhq6Nsrc13KCNbTvhcylOtcn1VJWZs2LOVqroAIa1hq4W2AlYbTMb9q+h/PY/aKs3F/KTQV9hDUMDz/AA5vkZL7wa62d+ElUauvU4Njk8NgPHqPSFXlQ7Jn1NG33035M9OS07X+EAfb0rgNCR4DyBvO74ci864MwnW0Vu46yZjRqjkOyx8ma4EDmC3HBGXCeGzcI0oe3QDNSGxA3zG429ZvIoZU5RzRRqYWtT3tbuZvWFcS6ae5lpmtP9Sm+TPKWjQecFabhXJc8Avo5BMBp2N9o5ByHwXehWTi/jNT4Qi2aklbI3U61w5jvqvadLTyruT0bX6dTtxw0FCqSQ6jja1LJ7uD3lQ5KMYNr6yowXVgxGebZqcyDM+WLQ10Tr6iQG23yLfSF7OxwrdhoKmTd2F7W+U/vG+lwWEx2xLZhWB0MgDamNpdTyjQbjU0ndaTotuXvuKtjjvVzUJwfWAOLHx2mzu/kYy5DZG7rgQ3vtBNtIJ0lEtZ7iShRdespRW6+/u6/wCORhlwVsDjmyROLJYnCSF7dBbI0gix5QPQuwimkdZOnGpFwlky8cQcbm4UomVGhsjfkqlg+hM0DO0bx0OHEd8FZWvjAOeRdpGZKCLhzDo0hUTiXjHtVhFsrjamqi2Gq3mPv8nNzEm53i7iXoKRgcCDqIsq73HFV6MqFRwfUULjVgPuKqkh+hofCd+J3g6d22lv4Vs+Q+iu7CFURrlhpWHiiYXPtzyN6Fkco+C9kpNnt39K4h/HA46eggHkuu9kcwfsWCIHEd9M6apdx7JIc0/kDEhpY3GbbDU0877/ABXve5uyKCVKDGBXnrDeETU1E07vpyOcOJt7MHM0Acy9AynUN+49UrztV0xikfE4Wcx72O5WuIPsUNXI6TQCjrTfXu5b/g4URFUZ1qCIihY9HDUUZqJKekGuoqYIT5LnjOPMF6YY0AADUBYcQ3FQ+Tuh7ow1T7raeCepd5ThsbPS8HmV8rQw6tA4PTVXaYuS4WX782zgrqFk8bopWh7HWzmnUbEEX5wFiPgLQ8Gj9btWIx1ykbWTsgFLLOXRCUmN7Wht3OAabjX3pPQtf+PQ/wCHVHWs7E96je+xTpRxUY/21Oz4Xt6G7/AWh4NH63anwFoeDR+t2rSPj0P+HVHWs7E+PQ/4dUdazsSf2+70Jb47/wB/7G7/AAFoeDR+t2qrMeo4GVjoaaNrGRNax2ZfvpNbjzXDeYrNvy1vka5sdE+JxBs+aVpa07+aBdx4tHKtFkkLiXOJJJLnE6SSTck8d1VxEoW1Y2Og0LRxDk6tZytkk787M+URFTOmM1iZgvumugjIu0P2R/kR98QeUgDnV8KtskOC/n6oj6sDPQ5/+zoVkrSw0bQvxOF07X2mJ1FlFW883++4IiKyYRQWP/jOq8433TFgAs/j/wCM6rzjfdMWAC0I9FHQ0ehHwRKld7B2Ap6lr3wRPkDM0PzBexde2jWdR1XXWqKV8RzZGPYd6RpYehwTrk8ZK9jjUqFKUnRKIVl8DYq1NYRsMTi0/TcMxg4886DzXKG0syRyjFXk7H1k3jfDhimMFw2bZo6lo0NdGIXvDiOJzRz8pvfy1nE3EhmD2l5IkncLPfawa3Qcxg3BcC51mw4gNmWfUactxy2LnTnVbp5HDOwXa86M3OJJ3G5pv+i871s4klkeNTpJHjkc8ke1WflIx0bHG+hgdeV4zZi0/NMI0sv9dw3NwHjCqlS01ZXNrRNFxg6j68vIlERKzcRxVVMJGOY7U4W5N4q38kONJrKLueY3npCIJb63MA+Rk47tFr7pYTuqpV3cU8O7W4SgqSbRTEUtVvBryNjkPkuAN94HfUMjH0thtentVnH6fHuXjhWjbIXRSC8c8T4ZBvtc3NPoIXbwRg4U1PDTtN2xQxQtJ0XDGBoJ6FyVMGfm8T2nm3VzphzBp2VfDL6TBxlh+cFRTOZx7FM2Vw5CIiDyrZMC4WjrKeKphN2Ssa9vFfW07xBuCN8FaBlhrLmmg4pJXDls1v8AvWm4i48OwLKYZs51DK/O0AuNNIdbgN1p3RzjTcOS++xfngpLDRrrvv3b9zL4qmEtu3WCHDjI3OcXCrrKHikZb4Qpm51wO6GNGm4FtkA3dAsRxA76sSirWTxtmhe18bxnMcwhzXDfBC45YHNJfHu+E3f4xxolFSViHC4meGqKcP5XA87orcw7iHTVpL4j3PMdLgB3rnfaZo08bbcYK0fCeT6spyfkjK360B2T1fC9CpzpyR2mG0nh666Vnwe74ZraLkmpnMNntc07z2lp6CuCWYNaXEjQC7XvC6rM1VJWv1G/ZD6DOkwhWEa5IqWM8UTc59ud7OhWwtLyQYM2DBFOSLOm2SpfxmV5LT+TMW3VdSIo3yO1MY555GtJPsWolqqx5jVm61Vz65Nvmykse67ZsIVDtxrxEOSNoafWDulYBfc0xe5z3a3Oc93lONz6SvhZEndtnptGmqVOMF1JLkERE0lCIiACIsrivgvuqsghIuDIHP8ANs75/oBHOlSu7DKk1Tg5yySvyLjxNwX3NQwREWdmbI/y3984HkvbmWaRFspWVjy+rUdSbnLNu/MIiJSMoLH/AMZ1XnG+6YtZrKkRMc87g0cZ3Atmx/8AGdV5xvumLXZYGvFnAEbx31fV9XdwN+F9mrZ2/QvLJfgJtHg2Jgcx8kl56hzHB4M0liRcEg5ozW/hW1SRBws4AjdDgCOgry1HgprDnROkidvxSOYekLL02MGEIfmsI1XEJSJ/eXVZ0ZGa8FWWW8vuoxSo5PDpYDx7Exp6QF1fgBQ6+5o+l3suqeZlBwsP51jvKpof0avo5Q8LH+cjHJSxfqEalQcqGKWV+fyXZSYs0sOmOnhaRqIjbf8AMRdZJeepsccJyeHhCUeaihi9LW3WMqzJP/3FRVT8U1RI5v5b2S7GbzHrAYio/wAXq/5L3w1lBoaO7ZamMv8A6cJ2eQnezI7kc9lX2MOVaoqgY6RjqWI6C95BncPsgXbFy3c7ezStHgpmxizGtaPsgBcoUiopZmhQ0XCLvUd+7qAH6nfuSbkknWb7qlECezaStuJREUTJEFw1lMJY3Rn6QI5DuHpXMpUTFcVJOLyZc2S/GM12DYXvN5Yr0099eyRWGceNzc134ittXmugqqmldI6kqpIBK5rpGsa1wc4C2d326u78J8Jf4lP+SLsUZyctE4lSajG643XuZ3KVW7LhCQX0RsiiHM3OPpeVqr2BwIIBB0EHSCFzVNS6V7pJCXOc4ucTrLjrJXEoZHXUKSp0o0+CsMB4Vq8FvL6CXvCc59PN30bzu2F9B4wQeM6lZOAcuNLJaOuZJSSbpcDJETvh7RcDlFuNVsokjDhZwBG8QCPSk2jWZmYnQtKq9am9V+nx+9x6Epa2nrG58MkUzfrRPa+3O06FydxOb4EhHE7vl5p2ljDs+PPiduOieWEch3FlaXDmEIfmsI1NtwSkT+8unbaJkz0Lio9FJ+D97HoAsm+weVfGwyfVi6FSLMfsLj+djd5VNF+jV9nKFhY/zUI5KaP9QjbQ4kP3VjP+v1XuX0FpmUjGeOGmkpGuBmlaGFoNyyJ3hOdvXFwN+/EqwqcasIzC0tfNbdEDI6b1o2h3pWOjjDdW6SSSSS5x1ucTpJO+VBVxEbWiaej9C1Y1VUr7kt9s235bj6REVA7AIiIAIiIAKw8kWC7yT1RHgtELPKdZz/QGfmVeK8sQ8F9z0ELSLOe3Zn+VJpAPI3NHMrOGjed+Biacr7LCuKzk7eWb9vM2BERaRwYREQBQWP8A4zqvON90xYALP4/n/wDTqvON90xYAFaEeijoKPQj4IlSoupunFmJKlRdLpSZH0ii6m6UmiSgUXU3TWSIlFF1N1GyREooupuomPQRLpdRMeiUS6XUTHoIl0uomSIKVF1N1FIeiES6XULHoIl0uomSIlFF1N1GPCJdLpACJdLoAIl0ugDv4AwZ3VVQwbj5Gh3kDS8/lBXoJosLBVXkkwXnzy1JGiNgjb5cmsjka31laq0cNG0b8TiNP19fEKmvyr1e/wClgiIrRz4REQB0psCwPcXvghc46S50THEnjJFyvj4P03B4Opj/AGoiW7Haz4j4P03B4Opj7E+D9NweDqY+xSiLsNaXEfB+m4PB1MfYm0FNweDqY+xERdhry4jaCm4PB1MfYm0FNweDqY+xERdi68uI2gpuDwdTH2JtBTcHg6mPsREXYa8uLG0FNweDqY+xNoKfg8HUx9iIi7DaS4sbQ0/B4Opj7E2hp+DwdTH2IiS4bSfFjaGn4PB1MfYm0NPweDqY+xSiA2k+LI2hp+DwdTH2JtDT8Hg6mPsUogXaT4sjaGn4PB1MfYm0NPweDqY+xSiA2s+LI2hp+DwdTH2JtDT8Hg6mPsUoksG1nxZG0NPweDqY+xNoafg8HUx9ilEWQbWfafMjaGn4PB1MfYm0NPweDqY+xSiLINrPtPmRtDT8Hg6mPsTaGn4PB1MfYpRGquAbWp2nzI2hp+DwdTH2JtDT8Hg6mPsUojVXANrU7T5kbQ0/B4Opj7E2hp+DwdTH2KURqrgG1qdp8yNoafg8HUx9ibQ0/B4Opj7FKI1VwDa1O0+Z2KajZECI2MYCbkMaGAm2uwGvQuZESjG23dhERAgREQB/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104" name="Picture 32" descr="http://www.my-angers.info/wp-content/uploads/2013/04/logo-sncf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09456"/>
            <a:ext cx="1540307" cy="83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658" y="2708920"/>
            <a:ext cx="3502000" cy="33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vysokorychlostni-zeleznice.cz/wp-content/uploads/2012/10/France_TGV_Wikipedia_Classical-geographer_20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207"/>
            <a:ext cx="7668344" cy="688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Francie – Charles de </a:t>
            </a:r>
            <a:r>
              <a:rPr lang="cs-CZ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Gaulle</a:t>
            </a:r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F3ED-EFB5-4E9E-81D7-9BFE6336BA81}" type="slidenum">
              <a:rPr lang="cs-CZ" sz="18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fld>
            <a:endParaRPr lang="cs-CZ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4" name="Picture 4" descr="http://ithadtohappen.files.wordpress.com/2012/01/tg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75" y="1267161"/>
            <a:ext cx="7381875" cy="553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upload.wikimedia.org/wikipedia/commons/1/18/Gare_CDG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13" y="1267161"/>
            <a:ext cx="4036316" cy="3025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Francie – Lyon</a:t>
            </a:r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10</a:t>
            </a:fld>
            <a:endParaRPr lang="cs-CZ"/>
          </a:p>
        </p:txBody>
      </p:sp>
      <p:pic>
        <p:nvPicPr>
          <p:cNvPr id="6148" name="Picture 4" descr="http://www.lyonhotels.co.uk/images/lyon_sights/airport_bicycle_bo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56992"/>
            <a:ext cx="4337708" cy="325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delivery.superstock.com/WI/223/1953/PreviewComp/SuperStock_1953-14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81682"/>
            <a:ext cx="3333750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cache2.allpostersimages.com/p/LRG/49/4937/DR3HG00Z/posters/linden-john-edward-lyon-satolas-airport-tgv-station-lyon-escalators-off-main-gallery-descending-to-platform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4752528" cy="356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Rakousko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11</a:t>
            </a:fld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09600" y="1752600"/>
            <a:ext cx="85344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Rakouské spolkové dráhy x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Austrian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Airlines</a:t>
            </a:r>
          </a:p>
          <a:p>
            <a:pPr marL="0" indent="0">
              <a:buFont typeface="Arial" pitchFamily="34" charset="0"/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Vídeň:</a:t>
            </a:r>
          </a:p>
          <a:p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S-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endParaRPr 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CAT (City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Airport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Train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Font typeface="Arial" pitchFamily="34" charset="0"/>
              <a:buNone/>
            </a:pP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http://netdna.webdesignerdepot.com/uploads/2009/03/austrian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76872"/>
            <a:ext cx="242183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mpmsponsoring.com/uploads/pics/OB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857" y="2276872"/>
            <a:ext cx="1324031" cy="105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50" y="3516084"/>
            <a:ext cx="3827346" cy="315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Rakousko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cestovní čas 16 min.</a:t>
            </a:r>
          </a:p>
          <a:p>
            <a:pPr>
              <a:spcAft>
                <a:spcPts val="6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16 km od centra</a:t>
            </a:r>
          </a:p>
          <a:p>
            <a:pPr>
              <a:spcAft>
                <a:spcPts val="6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interval 30 min</a:t>
            </a:r>
          </a:p>
          <a:p>
            <a:pPr>
              <a:spcAft>
                <a:spcPts val="6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 kolejná</a:t>
            </a:r>
          </a:p>
          <a:p>
            <a:pPr>
              <a:spcAft>
                <a:spcPts val="6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100 km/h</a:t>
            </a:r>
          </a:p>
          <a:p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12</a:t>
            </a:fld>
            <a:endParaRPr lang="cs-CZ"/>
          </a:p>
        </p:txBody>
      </p:sp>
      <p:pic>
        <p:nvPicPr>
          <p:cNvPr id="8194" name="Picture 2" descr="http://www.austria.info/media/13712/cat-train-exterior--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93096"/>
            <a:ext cx="619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99606"/>
            <a:ext cx="4355976" cy="2993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://2.bp.blogspot.com/-NPlrNj6mI5I/UEODZr2jxRI/AAAAAAAAAv8/7K8iKx46szA/s1600/City+Airport+Train+Vien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196" y="4293096"/>
            <a:ext cx="364331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218" name="Picture 2" descr="http://upload.wikimedia.org/wikipedia/commons/thumb/c/c1/CAT_Flughafen_Wien.JPG/280px-CAT_Flughafen_Wi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8512" cy="345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farm2.staticflickr.com/1269/1333450856_ba07fc045b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3055470"/>
            <a:ext cx="5076056" cy="380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Švýcarsko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6856" y="1196752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Švýcarské spolkové dráhy (SBB) × SWISS </a:t>
            </a:r>
          </a:p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8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Curych + Ženeva … S-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8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lze se odbavit na 56 </a:t>
            </a:r>
            <a:r>
              <a:rPr lang="cs-C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žst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den před odletem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F3ED-EFB5-4E9E-81D7-9BFE6336BA81}" type="slidenum">
              <a:rPr lang="cs-CZ" sz="18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fld>
            <a:endParaRPr lang="cs-CZ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http://www.pressebox.de/attachment/489402/SBB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44824"/>
            <a:ext cx="1284600" cy="80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http://upload.wikimedia.org/wikipedia/commons/f/f3/Flag_of_Switzerland.svg"/>
          <p:cNvSpPr>
            <a:spLocks noChangeAspect="1" noChangeArrowheads="1"/>
          </p:cNvSpPr>
          <p:nvPr/>
        </p:nvSpPr>
        <p:spPr bwMode="auto">
          <a:xfrm>
            <a:off x="155575" y="-2651125"/>
            <a:ext cx="5534025" cy="553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1272" name="Picture 8" descr="File:Flag of Switzerland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44824"/>
            <a:ext cx="806912" cy="80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stadlerrail.com/media/tmp/catalogue/2010-06-03_zurichhb__jpg_960x350_crop_q9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09" y="4725144"/>
            <a:ext cx="553945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56" y="0"/>
            <a:ext cx="9163455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9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Švýcarsko – Curych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F3ED-EFB5-4E9E-81D7-9BFE6336BA81}" type="slidenum">
              <a:rPr lang="cs-CZ" sz="18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fld>
            <a:endParaRPr lang="cs-CZ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http://upload.wikimedia.org/wikipedia/commons/thumb/1/1d/Bahnhof_Z%C3%BCrich_Flughafen_01.jpg/300px-Bahnhof_Z%C3%BCrich_Flughafen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70" y="1249485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farm7.staticflickr.com/6179/6150347875_0a1878e441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72838"/>
            <a:ext cx="4907179" cy="32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pload.wikimedia.org/wikipedia/commons/d/de/2007_Zurich_main_train_station_platform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6" y="1194448"/>
            <a:ext cx="498402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9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Švýcarsko – Ženeva </a:t>
            </a:r>
            <a:r>
              <a:rPr lang="cs-CZ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F3ED-EFB5-4E9E-81D7-9BFE6336BA81}" type="slidenum">
              <a:rPr lang="cs-CZ" sz="18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fld>
            <a:endParaRPr lang="cs-CZ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Train Station Ent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988" y="3284984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genevaairport.net/images/Tr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7" y="1340769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9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Česká republika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637112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ČSA	 ×	 ČD </a:t>
            </a:r>
          </a:p>
          <a:p>
            <a:endParaRPr lang="cs-CZ" b="1" dirty="0"/>
          </a:p>
          <a:p>
            <a:endParaRPr lang="cs-CZ" b="1" dirty="0" smtClean="0"/>
          </a:p>
          <a:p>
            <a:pPr>
              <a:spcAft>
                <a:spcPts val="18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2006</a:t>
            </a:r>
          </a:p>
          <a:p>
            <a:pPr>
              <a:spcAft>
                <a:spcPts val="1800"/>
              </a:spcAft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ylo jen 17 měsíců</a:t>
            </a:r>
          </a:p>
          <a:p>
            <a:pPr>
              <a:spcAft>
                <a:spcPts val="18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15:56 Praha – Pardubice – Olomouc – Ostrava </a:t>
            </a:r>
          </a:p>
          <a:p>
            <a:pPr>
              <a:spcAft>
                <a:spcPts val="1800"/>
              </a:spcAft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Sc509 + OK 4008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http://www.letisteodbory.cz/wp-content/uploads/2013/11/csa.logo_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2313"/>
            <a:ext cx="242536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eskedrahy.cz/assets/tiskove-centrum/loga-skupiny-cd/logo-cd/cd-logo-a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25210"/>
            <a:ext cx="773709" cy="50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3845421" cy="25761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29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57200" y="1495325"/>
            <a:ext cx="8229600" cy="4525963"/>
          </a:xfrm>
        </p:spPr>
        <p:txBody>
          <a:bodyPr/>
          <a:lstStyle/>
          <a:p>
            <a:pPr lvl="0"/>
            <a:r>
              <a:rPr lang="cs-CZ" sz="2800" b="1" dirty="0" smtClean="0">
                <a:latin typeface="Arial" panose="020B0604020202020204" pitchFamily="34" charset="0"/>
              </a:rPr>
              <a:t>rychlé </a:t>
            </a:r>
            <a:r>
              <a:rPr lang="cs-CZ" sz="2800" b="1" dirty="0">
                <a:latin typeface="Arial" panose="020B0604020202020204" pitchFamily="34" charset="0"/>
              </a:rPr>
              <a:t>spojení center měst za pomocí </a:t>
            </a:r>
            <a:r>
              <a:rPr lang="cs-CZ" sz="2800" b="1" dirty="0" smtClean="0">
                <a:latin typeface="Arial" panose="020B0604020202020204" pitchFamily="34" charset="0"/>
              </a:rPr>
              <a:t>  železniční dopravy</a:t>
            </a:r>
          </a:p>
          <a:p>
            <a:pPr lvl="0"/>
            <a:endParaRPr lang="cs-CZ" sz="2800" b="1" dirty="0">
              <a:latin typeface="Arial" panose="020B0604020202020204" pitchFamily="34" charset="0"/>
            </a:endParaRPr>
          </a:p>
          <a:p>
            <a:pPr lvl="0"/>
            <a:r>
              <a:rPr lang="cs-CZ" sz="2800" b="1" dirty="0" smtClean="0">
                <a:latin typeface="Arial" panose="020B0604020202020204" pitchFamily="34" charset="0"/>
              </a:rPr>
              <a:t>odpadnutí </a:t>
            </a:r>
            <a:r>
              <a:rPr lang="cs-CZ" sz="2800" b="1" dirty="0">
                <a:latin typeface="Arial" panose="020B0604020202020204" pitchFamily="34" charset="0"/>
              </a:rPr>
              <a:t>bezpečnostních opatření (přestup na jiné letadlo</a:t>
            </a:r>
            <a:r>
              <a:rPr lang="cs-CZ" sz="2800" b="1" dirty="0" smtClean="0">
                <a:latin typeface="Arial" panose="020B0604020202020204" pitchFamily="34" charset="0"/>
              </a:rPr>
              <a:t>)</a:t>
            </a:r>
          </a:p>
          <a:p>
            <a:pPr lvl="0"/>
            <a:endParaRPr lang="cs-CZ" sz="2800" b="1" dirty="0">
              <a:latin typeface="Arial" panose="020B0604020202020204" pitchFamily="34" charset="0"/>
            </a:endParaRPr>
          </a:p>
          <a:p>
            <a:r>
              <a:rPr lang="cs-CZ" sz="2800" b="1" dirty="0" smtClean="0">
                <a:latin typeface="Arial" panose="020B0604020202020204" pitchFamily="34" charset="0"/>
              </a:rPr>
              <a:t>zmírnění </a:t>
            </a:r>
            <a:r>
              <a:rPr lang="cs-CZ" sz="2800" b="1" dirty="0">
                <a:latin typeface="Arial" panose="020B0604020202020204" pitchFamily="34" charset="0"/>
              </a:rPr>
              <a:t>přetížení vzdušného prostoru </a:t>
            </a:r>
            <a:r>
              <a:rPr lang="cs-CZ" sz="2800" b="1" dirty="0" smtClean="0">
                <a:latin typeface="Arial" panose="020B0604020202020204" pitchFamily="34" charset="0"/>
              </a:rPr>
              <a:t/>
            </a:r>
            <a:br>
              <a:rPr lang="cs-CZ" sz="2800" b="1" dirty="0" smtClean="0">
                <a:latin typeface="Arial" panose="020B0604020202020204" pitchFamily="34" charset="0"/>
              </a:rPr>
            </a:br>
            <a:r>
              <a:rPr lang="cs-CZ" sz="2800" b="1" dirty="0" smtClean="0">
                <a:latin typeface="Arial" panose="020B0604020202020204" pitchFamily="34" charset="0"/>
              </a:rPr>
              <a:t>u </a:t>
            </a:r>
            <a:r>
              <a:rPr lang="cs-CZ" sz="2800" b="1" dirty="0">
                <a:latin typeface="Arial" panose="020B0604020202020204" pitchFamily="34" charset="0"/>
              </a:rPr>
              <a:t>největších mezinárodních </a:t>
            </a:r>
            <a:r>
              <a:rPr lang="cs-CZ" sz="2800" b="1" dirty="0" smtClean="0">
                <a:latin typeface="Arial" panose="020B0604020202020204" pitchFamily="34" charset="0"/>
              </a:rPr>
              <a:t>letišť </a:t>
            </a:r>
            <a:endParaRPr lang="cs-CZ" sz="2800" b="1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052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1171</TotalTime>
  <Words>239</Words>
  <Application>Microsoft Office PowerPoint</Application>
  <PresentationFormat>Předvádění na obrazovce (4:3)</PresentationFormat>
  <Paragraphs>106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AIRail</vt:lpstr>
      <vt:lpstr>O systému</vt:lpstr>
      <vt:lpstr>Spolková republika Německo (1/2)</vt:lpstr>
      <vt:lpstr>Prezentace aplikace PowerPoint</vt:lpstr>
      <vt:lpstr>Spolková republika Německo (2/2)</vt:lpstr>
      <vt:lpstr>Prezentace aplikace PowerPoint</vt:lpstr>
      <vt:lpstr>Francie</vt:lpstr>
      <vt:lpstr>Prezentace aplikace PowerPoint</vt:lpstr>
      <vt:lpstr>Francie – Charles de Gaulle</vt:lpstr>
      <vt:lpstr>Francie – Lyon</vt:lpstr>
      <vt:lpstr>Rakousko (1/2)</vt:lpstr>
      <vt:lpstr>Rakousko (2/2)</vt:lpstr>
      <vt:lpstr>Prezentace aplikace PowerPoint</vt:lpstr>
      <vt:lpstr>Švýcarsko (1/3)</vt:lpstr>
      <vt:lpstr>Prezentace aplikace PowerPoint</vt:lpstr>
      <vt:lpstr>Švýcarsko – Curych (2/3)</vt:lpstr>
      <vt:lpstr>Švýcarsko – Ženeva (3/3)</vt:lpstr>
      <vt:lpstr>Česká republika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AIRail</dc:title>
  <dc:creator>Martin</dc:creator>
  <cp:lastModifiedBy>UPa</cp:lastModifiedBy>
  <cp:revision>50</cp:revision>
  <dcterms:created xsi:type="dcterms:W3CDTF">2013-11-25T19:20:57Z</dcterms:created>
  <dcterms:modified xsi:type="dcterms:W3CDTF">2014-09-16T06:50:22Z</dcterms:modified>
</cp:coreProperties>
</file>