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12"/>
  </p:notesMasterIdLst>
  <p:sldIdLst>
    <p:sldId id="256" r:id="rId2"/>
    <p:sldId id="258" r:id="rId3"/>
    <p:sldId id="257" r:id="rId4"/>
    <p:sldId id="263" r:id="rId5"/>
    <p:sldId id="262" r:id="rId6"/>
    <p:sldId id="260" r:id="rId7"/>
    <p:sldId id="261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7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AB2FE-589F-4C53-99A2-501119E4785C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A63776-F19B-4643-B8A5-01EB340765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09509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136DF-CEA1-430D-8097-A2227866CB92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B58C-3DF3-4123-A850-6DF7EFD27D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9752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67F02-1A64-4396-9F92-E7286B4D96CB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B58C-3DF3-4123-A850-6DF7EFD27D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6695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9209C-1842-4975-9138-1526256B583F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B58C-3DF3-4123-A850-6DF7EFD27D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2601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B6CF4-DEFF-4EF7-A7E9-0EEE8FFE8269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B58C-3DF3-4123-A850-6DF7EFD27D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876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DE6B2-0642-4351-8EB2-38C1021B8EB5}" type="datetime1">
              <a:rPr lang="cs-CZ" smtClean="0"/>
              <a:t>14.3.2016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B58C-3DF3-4123-A850-6DF7EFD27D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0179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723D7-86BF-4D0E-A9F1-13D76416971E}" type="datetime1">
              <a:rPr lang="cs-CZ" smtClean="0"/>
              <a:t>14.3.2016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B58C-3DF3-4123-A850-6DF7EFD27D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8628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76781-9613-4F6C-B026-227C29A1EE52}" type="datetime1">
              <a:rPr lang="cs-CZ" smtClean="0"/>
              <a:t>14.3.2016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B58C-3DF3-4123-A850-6DF7EFD27D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7467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0DC4C-8767-49FE-888F-C61B229FA0E9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B58C-3DF3-4123-A850-6DF7EFD27D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730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E1CBA-321F-46FD-8259-26B2D90A1181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B58C-3DF3-4123-A850-6DF7EFD27D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8053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6F168-00D0-4E2C-B4C8-83C160AA70A9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B58C-3DF3-4123-A850-6DF7EFD27D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7639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AA53B-F48C-4BAD-97D0-B61F93C4A407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CB58C-3DF3-4123-A850-6DF7EFD27D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2936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A2C91-1EF1-45F0-B7C5-209258B3CB09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CB58C-3DF3-4123-A850-6DF7EFD27D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355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>
            <a:no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Podpovrchová tramvaj ve Vídni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(Linie U 6)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U-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Bahn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- základní charakteristika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5 tras U-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Bahn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(metra): U1, U2, U3, U4, U6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celková délka sítě 74,2 km 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90 stanic, z toho 10 přestupních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3" descr="largema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2" y="3340996"/>
            <a:ext cx="5007644" cy="354438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1926 - 1954 viden U Bahn.PN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20864" y="0"/>
            <a:ext cx="9695821" cy="71734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Zástupný symbol pro obsah 3" descr="01_foto-sb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u6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1538" y="648072"/>
            <a:ext cx="1622422" cy="6237312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Historický vývoj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4525963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parní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trakce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01.06.1898: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Heiligenstadt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Meidling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Hauptstraße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06.08.1901: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Friedensbrücke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Nussdorfer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Straße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elektrická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trakce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03.05.1925: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Heiligenstadt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Michelbeuern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20.10.1925: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Michelbeuern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Meidling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Hauptstraße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20.10.1925: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Friedensbrücke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Nussdorfer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Straße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linka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U6 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07.10.1989: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Heiligenstadt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Friedensbrücke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Philadelphiabrücke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15.04.1995: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Philadelphiabrücke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Siebenhirten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04.05.1996: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Nussdorfer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Straße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Floridsdorf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Linie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U6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</a:t>
            </a:r>
            <a:r>
              <a:rPr lang="cs-CZ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92500" lnSpcReduction="20000"/>
          </a:bodyPr>
          <a:lstStyle/>
          <a:p>
            <a: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délka 17,3 km, nástupištní hrany po 115 m</a:t>
            </a:r>
          </a:p>
          <a:p>
            <a: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celkem 24 zastávek (z toho 8 </a:t>
            </a:r>
            <a: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podzemích,</a:t>
            </a:r>
            <a:b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úrovňových,11 nadzemních)</a:t>
            </a:r>
          </a:p>
          <a:p>
            <a:r>
              <a:rPr lang="cs-CZ" sz="3500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ezbariérové a klimatizované soupravy</a:t>
            </a:r>
          </a:p>
          <a:p>
            <a: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dveře na obou stranách soupravy</a:t>
            </a:r>
          </a:p>
          <a:p>
            <a: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napájení z vrchní troleje </a:t>
            </a:r>
          </a:p>
          <a:p>
            <a: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doba jízdy 36 min</a:t>
            </a:r>
          </a:p>
          <a:p>
            <a: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periody</a:t>
            </a:r>
          </a:p>
          <a:p>
            <a:pPr lvl="1"/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5 min  (mimo špičku)</a:t>
            </a:r>
          </a:p>
          <a:p>
            <a:pPr lvl="1"/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3 min (ve špičce)</a:t>
            </a:r>
          </a:p>
          <a:p>
            <a:pPr lvl="1"/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7-8 min ve večerních hodinách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Linie U6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způsob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napájení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pomocí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troleje 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interval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5 min  (mimo špičku)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3 min (ve špičce)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7 -8 ve večerních hodinách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doba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jízdy mezi konečnými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36 min</a:t>
            </a:r>
          </a:p>
          <a:p>
            <a:pPr lvl="1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Zástupný symbol pro obsah 3" descr="Vienna_U6_wienta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Zástupný symbol pro obsah 3" descr="U6-12-Thaliastr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lrchnfldrgrtl_00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</TotalTime>
  <Words>108</Words>
  <Application>Microsoft Office PowerPoint</Application>
  <PresentationFormat>Předvádění na obrazovce (4:3)</PresentationFormat>
  <Paragraphs>39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Podpovrchová tramvaj ve Vídni (Linie U 6)</vt:lpstr>
      <vt:lpstr>U-Bahn - základní charakteristika</vt:lpstr>
      <vt:lpstr>Prezentace aplikace PowerPoint</vt:lpstr>
      <vt:lpstr>Prezentace aplikace PowerPoint</vt:lpstr>
      <vt:lpstr>Historický vývoj</vt:lpstr>
      <vt:lpstr>Linie U6 (1/2)</vt:lpstr>
      <vt:lpstr>Linie U6 (2/2)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Podpovrchová tramvaj ve Vídní (Linie U 6)</dc:title>
  <dc:creator>uzivatel</dc:creator>
  <cp:lastModifiedBy>UPa</cp:lastModifiedBy>
  <cp:revision>24</cp:revision>
  <dcterms:created xsi:type="dcterms:W3CDTF">2015-11-09T16:16:01Z</dcterms:created>
  <dcterms:modified xsi:type="dcterms:W3CDTF">2016-03-14T11:53:24Z</dcterms:modified>
</cp:coreProperties>
</file>