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6" r:id="rId6"/>
    <p:sldId id="261" r:id="rId7"/>
    <p:sldId id="262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68" d="100"/>
          <a:sy n="68" d="100"/>
        </p:scale>
        <p:origin x="-37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FD8FAA-BEE1-44F8-B23F-590FE7276A34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7C12E2-5533-4FD2-A21B-0B8A591921F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49775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19E4D-E20E-4235-BD60-A82510DFC003}" type="datetime1">
              <a:rPr lang="cs-CZ" smtClean="0"/>
              <a:pPr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8DEE7-E388-4190-A432-B20051D10E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1FCEB-6D77-40CF-8D67-826DCA9227D9}" type="datetime1">
              <a:rPr lang="cs-CZ" smtClean="0"/>
              <a:pPr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8DEE7-E388-4190-A432-B20051D10E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6B29D-8591-4507-8032-0655DC3ABDAD}" type="datetime1">
              <a:rPr lang="cs-CZ" smtClean="0"/>
              <a:pPr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8DEE7-E388-4190-A432-B20051D10E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38595-8567-411A-A3DD-B95D191617ED}" type="datetime1">
              <a:rPr lang="cs-CZ" smtClean="0"/>
              <a:pPr/>
              <a:t>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8DEE7-E388-4190-A432-B20051D10E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BFBF9-7B64-4215-86E2-56DBF5D4EDE3}" type="datetime1">
              <a:rPr lang="cs-CZ" smtClean="0"/>
              <a:pPr/>
              <a:t>4.11.2013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8DEE7-E388-4190-A432-B20051D10E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9173-7D03-427A-8213-F99C680669E0}" type="datetime1">
              <a:rPr lang="cs-CZ" smtClean="0"/>
              <a:pPr/>
              <a:t>4.11.2013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8DEE7-E388-4190-A432-B20051D10E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C4DB9-4204-4505-9279-7F796C7C0D95}" type="datetime1">
              <a:rPr lang="cs-CZ" smtClean="0"/>
              <a:pPr/>
              <a:t>4.11.2013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8DEE7-E388-4190-A432-B20051D10E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20B3F-2882-451F-97F6-E43570533ACD}" type="datetime1">
              <a:rPr lang="cs-CZ" smtClean="0"/>
              <a:pPr/>
              <a:t>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8DEE7-E388-4190-A432-B20051D10E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764C7-B2ED-4D8D-A15C-C2653B1A19E9}" type="datetime1">
              <a:rPr lang="cs-CZ" smtClean="0"/>
              <a:pPr/>
              <a:t>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8DEE7-E388-4190-A432-B20051D10E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95525-B5CA-41C1-8FCB-0570B0A0EC6E}" type="datetime1">
              <a:rPr lang="cs-CZ" smtClean="0"/>
              <a:pPr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8DEE7-E388-4190-A432-B20051D10E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BB76-5DA2-461D-9107-C6963D7B2391}" type="datetime1">
              <a:rPr lang="cs-CZ" smtClean="0"/>
              <a:pPr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8DEE7-E388-4190-A432-B20051D10E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5E4190-9007-43D0-A300-C5F6076FDAE2}" type="datetime1">
              <a:rPr lang="cs-CZ" smtClean="0"/>
              <a:pPr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48DEE7-E388-4190-A432-B20051D10E1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130425"/>
            <a:ext cx="9144000" cy="1470025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Automatizované metro 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Dubaji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 dirty="0" smtClean="0"/>
              <a:t>1</a:t>
            </a:r>
            <a:endParaRPr lang="cs-CZ" dirty="0"/>
          </a:p>
        </p:txBody>
      </p:sp>
      <p:pic>
        <p:nvPicPr>
          <p:cNvPr id="4" name="Obrázek 5" descr="00xsmall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9512" y="0"/>
            <a:ext cx="8748464" cy="71734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Úvod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997152"/>
          </a:xfrm>
        </p:spPr>
        <p:txBody>
          <a:bodyPr>
            <a:noAutofit/>
          </a:bodyPr>
          <a:lstStyle/>
          <a:p>
            <a:r>
              <a:rPr lang="cs-CZ" sz="3000" dirty="0" err="1" smtClean="0">
                <a:latin typeface="Arial" pitchFamily="34" charset="0"/>
                <a:cs typeface="Arial" pitchFamily="34" charset="0"/>
              </a:rPr>
              <a:t>Dubaj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 je hlavní město jednoho emirátu</a:t>
            </a:r>
            <a:br>
              <a:rPr lang="cs-CZ" sz="3000" dirty="0" smtClean="0">
                <a:latin typeface="Arial" pitchFamily="34" charset="0"/>
                <a:cs typeface="Arial" pitchFamily="34" charset="0"/>
              </a:rPr>
            </a:br>
            <a:r>
              <a:rPr lang="cs-CZ" sz="3000" dirty="0" smtClean="0">
                <a:latin typeface="Arial" pitchFamily="34" charset="0"/>
                <a:cs typeface="Arial" pitchFamily="34" charset="0"/>
              </a:rPr>
              <a:t>v rámci Spojených arabských emirátů</a:t>
            </a:r>
          </a:p>
          <a:p>
            <a:r>
              <a:rPr lang="cs-CZ" sz="3000" dirty="0" smtClean="0">
                <a:latin typeface="Arial" pitchFamily="34" charset="0"/>
                <a:cs typeface="Arial" pitchFamily="34" charset="0"/>
              </a:rPr>
              <a:t>první metro na Arabském poloostrově</a:t>
            </a:r>
          </a:p>
          <a:p>
            <a:r>
              <a:rPr lang="cs-CZ" sz="3000" dirty="0" smtClean="0">
                <a:latin typeface="Arial" pitchFamily="34" charset="0"/>
                <a:cs typeface="Arial" pitchFamily="34" charset="0"/>
              </a:rPr>
              <a:t>dopravce: </a:t>
            </a:r>
            <a:r>
              <a:rPr lang="cs-CZ" sz="3000" dirty="0" err="1" smtClean="0">
                <a:latin typeface="Arial" pitchFamily="34" charset="0"/>
                <a:cs typeface="Arial" pitchFamily="34" charset="0"/>
              </a:rPr>
              <a:t>Dubai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000" dirty="0" err="1" smtClean="0">
                <a:latin typeface="Arial" pitchFamily="34" charset="0"/>
                <a:cs typeface="Arial" pitchFamily="34" charset="0"/>
              </a:rPr>
              <a:t>Roads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 &amp; Transport </a:t>
            </a:r>
            <a:r>
              <a:rPr lang="cs-CZ" sz="3000" dirty="0" err="1" smtClean="0">
                <a:latin typeface="Arial" pitchFamily="34" charset="0"/>
                <a:cs typeface="Arial" pitchFamily="34" charset="0"/>
              </a:rPr>
              <a:t>Authority</a:t>
            </a:r>
            <a:endParaRPr lang="cs-CZ" sz="3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000" dirty="0" smtClean="0">
                <a:latin typeface="Arial" pitchFamily="34" charset="0"/>
                <a:cs typeface="Arial" pitchFamily="34" charset="0"/>
              </a:rPr>
              <a:t>výstavba: stavební konsorcium </a:t>
            </a:r>
            <a:r>
              <a:rPr lang="cs-CZ" sz="3000" dirty="0" err="1" smtClean="0">
                <a:latin typeface="Arial" pitchFamily="34" charset="0"/>
                <a:cs typeface="Arial" pitchFamily="34" charset="0"/>
              </a:rPr>
              <a:t>Dubai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000" dirty="0" err="1" smtClean="0">
                <a:latin typeface="Arial" pitchFamily="34" charset="0"/>
                <a:cs typeface="Arial" pitchFamily="34" charset="0"/>
              </a:rPr>
              <a:t>Rail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 Link</a:t>
            </a:r>
          </a:p>
          <a:p>
            <a:r>
              <a:rPr lang="cs-CZ" sz="3000" dirty="0" smtClean="0">
                <a:latin typeface="Arial" pitchFamily="34" charset="0"/>
                <a:cs typeface="Arial" pitchFamily="34" charset="0"/>
              </a:rPr>
              <a:t>automatizovaný provoz – bez řidiče</a:t>
            </a:r>
          </a:p>
          <a:p>
            <a:r>
              <a:rPr lang="cs-CZ" sz="3000" dirty="0" smtClean="0">
                <a:latin typeface="Arial" pitchFamily="34" charset="0"/>
                <a:cs typeface="Arial" pitchFamily="34" charset="0"/>
              </a:rPr>
              <a:t>provázanost s </a:t>
            </a:r>
            <a:r>
              <a:rPr lang="cs-CZ" sz="30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000" dirty="0" err="1">
                <a:latin typeface="Arial" pitchFamily="34" charset="0"/>
                <a:cs typeface="Arial" pitchFamily="34" charset="0"/>
              </a:rPr>
              <a:t>Jumeirah</a:t>
            </a:r>
            <a:r>
              <a:rPr lang="cs-CZ" sz="3000" dirty="0">
                <a:latin typeface="Arial" pitchFamily="34" charset="0"/>
                <a:cs typeface="Arial" pitchFamily="34" charset="0"/>
              </a:rPr>
              <a:t> Palm </a:t>
            </a:r>
            <a:r>
              <a:rPr lang="cs-CZ" sz="3000" dirty="0" err="1" smtClean="0">
                <a:latin typeface="Arial" pitchFamily="34" charset="0"/>
                <a:cs typeface="Arial" pitchFamily="34" charset="0"/>
              </a:rPr>
              <a:t>Monorail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 (5,45 km, </a:t>
            </a:r>
            <a:r>
              <a:rPr lang="cs-CZ" sz="3000" dirty="0" err="1" smtClean="0">
                <a:latin typeface="Arial" pitchFamily="34" charset="0"/>
                <a:cs typeface="Arial" pitchFamily="34" charset="0"/>
              </a:rPr>
              <a:t>Gateway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000" dirty="0" err="1" smtClean="0">
                <a:latin typeface="Arial" pitchFamily="34" charset="0"/>
                <a:cs typeface="Arial" pitchFamily="34" charset="0"/>
              </a:rPr>
              <a:t>Towers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 – Atlantis,</a:t>
            </a:r>
            <a:br>
              <a:rPr lang="cs-CZ" sz="3000" dirty="0" smtClean="0">
                <a:latin typeface="Arial" pitchFamily="34" charset="0"/>
                <a:cs typeface="Arial" pitchFamily="34" charset="0"/>
              </a:rPr>
            </a:br>
            <a:r>
              <a:rPr lang="cs-CZ" sz="3000" dirty="0" smtClean="0">
                <a:latin typeface="Arial" pitchFamily="34" charset="0"/>
                <a:cs typeface="Arial" pitchFamily="34" charset="0"/>
              </a:rPr>
              <a:t>od května 2009)</a:t>
            </a:r>
            <a:endParaRPr lang="cs-CZ" sz="3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Infrastruktura 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(1/2)</a:t>
            </a:r>
            <a:endParaRPr lang="cs-CZ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141168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délka 318 km, v historickém centru pod zemí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rozchod 1435 mm, mimoúrovňové viadukty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4 linky (plánováno):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červená (29 stanic – 4 podzemní, 52,1 km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)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prvně zprovozněno (10 stanic – září 2009)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zelená (22 stanic – 6 podzemních, 20 km)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modrá (47 km)</a:t>
            </a:r>
          </a:p>
          <a:p>
            <a:pPr lvl="1"/>
            <a:r>
              <a:rPr lang="cs-CZ" dirty="0">
                <a:latin typeface="Arial" pitchFamily="34" charset="0"/>
                <a:cs typeface="Arial" pitchFamily="34" charset="0"/>
              </a:rPr>
              <a:t>f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ialová (8 stanic, 49 km)</a:t>
            </a:r>
            <a:endParaRPr lang="cs-CZ" sz="35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Infrastruktura </a:t>
            </a:r>
            <a:r>
              <a:rPr lang="cs-CZ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(2/2)</a:t>
            </a:r>
            <a:endParaRPr lang="cs-CZ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141168"/>
          </a:xfrm>
        </p:spPr>
        <p:txBody>
          <a:bodyPr>
            <a:normAutofit/>
          </a:bodyPr>
          <a:lstStyle/>
          <a:p>
            <a:r>
              <a:rPr lang="cs-CZ" sz="3500" dirty="0" smtClean="0">
                <a:latin typeface="Arial" pitchFamily="34" charset="0"/>
                <a:cs typeface="Arial" pitchFamily="34" charset="0"/>
              </a:rPr>
              <a:t>stanice – barevné ladění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země: odstíny hnědé barvy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voda: odstíny modré a bílé barvy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oheň: odstíny oranžové a červené barvy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vzduch: odstíny zelené barvy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sz="3500" dirty="0" smtClean="0">
                <a:latin typeface="Arial" pitchFamily="34" charset="0"/>
                <a:cs typeface="Arial" pitchFamily="34" charset="0"/>
              </a:rPr>
              <a:t>všechny budou vybaveny klimatizací</a:t>
            </a:r>
          </a:p>
          <a:p>
            <a:r>
              <a:rPr lang="cs-CZ" sz="3500" dirty="0" smtClean="0">
                <a:latin typeface="Arial" pitchFamily="34" charset="0"/>
                <a:cs typeface="Arial" pitchFamily="34" charset="0"/>
              </a:rPr>
              <a:t>terminály Park </a:t>
            </a:r>
            <a:r>
              <a:rPr lang="cs-CZ" sz="3500" dirty="0" err="1" smtClean="0">
                <a:latin typeface="Arial" pitchFamily="34" charset="0"/>
                <a:cs typeface="Arial" pitchFamily="34" charset="0"/>
              </a:rPr>
              <a:t>and</a:t>
            </a:r>
            <a:r>
              <a:rPr lang="cs-CZ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500" dirty="0" err="1" smtClean="0">
                <a:latin typeface="Arial" pitchFamily="34" charset="0"/>
                <a:cs typeface="Arial" pitchFamily="34" charset="0"/>
              </a:rPr>
              <a:t>Ride</a:t>
            </a:r>
            <a:endParaRPr lang="cs-CZ" sz="3500" dirty="0" smtClean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cs-CZ" dirty="0">
                <a:latin typeface="Arial" pitchFamily="34" charset="0"/>
                <a:cs typeface="Arial" pitchFamily="34" charset="0"/>
              </a:rPr>
              <a:t>zdarma pro uživatele metra</a:t>
            </a:r>
          </a:p>
          <a:p>
            <a:r>
              <a:rPr lang="cs-CZ" sz="3500" dirty="0" smtClean="0">
                <a:latin typeface="Arial" pitchFamily="34" charset="0"/>
                <a:cs typeface="Arial" pitchFamily="34" charset="0"/>
              </a:rPr>
              <a:t>stanoviště TAXI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Terminál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3356992"/>
            <a:ext cx="4576481" cy="3501008"/>
          </a:xfrm>
          <a:prstGeom prst="rect">
            <a:avLst/>
          </a:prstGeom>
        </p:spPr>
      </p:pic>
      <p:pic>
        <p:nvPicPr>
          <p:cNvPr id="5" name="Obrázek 4" descr="Souprava při testovací jízdě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0"/>
            <a:ext cx="8316416" cy="3243402"/>
          </a:xfrm>
          <a:prstGeom prst="rect">
            <a:avLst/>
          </a:prstGeom>
        </p:spPr>
      </p:pic>
      <p:pic>
        <p:nvPicPr>
          <p:cNvPr id="8" name="Obrázek 7" descr="f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51828" y="3356992"/>
            <a:ext cx="4392172" cy="35010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Vozový park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koncern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Mitsubishi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Heavy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Industries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informační systém ve vozech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99 pětivozových souprav, 400 míst k sezení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klasická třída (+ oddělení pro ženy a děti)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první třída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90 km/h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napájení: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třetí kolejnice</a:t>
            </a:r>
          </a:p>
        </p:txBody>
      </p:sp>
      <p:pic>
        <p:nvPicPr>
          <p:cNvPr id="5" name="Obrázek 4" descr="Interié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912" y="3856608"/>
            <a:ext cx="3995936" cy="30013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Jízdné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pokladny (anglicky mluvící obsluha), prodejní automaty (možnost dobíjení jízdenek)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typy jízdenek (1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Dhs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  <a:sym typeface="Symbol"/>
              </a:rPr>
              <a:t> 5 Kč)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červená (papírová) jízdenka (2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Dhs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10 jízd)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modrá karta (čipová karta, hodnota 500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Dhs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na 5 let, objednání předem, možnost slev)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stříbrná karta (hodnota 500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Dhs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nákup za </a:t>
            </a:r>
          </a:p>
          <a:p>
            <a:pPr lvl="1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20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Dhs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možnost dobíjení)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zlatá karta (jako stříbrná + používání první třídy)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Doplnění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provozní interval 1,5-2 minuty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 dokončení 1,2 mil. cestujících/den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(355 mil./rok)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roční náklady na provoz 570 mil.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Dhs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výstavba </a:t>
            </a:r>
            <a:r>
              <a:rPr lang="cs-CZ" dirty="0">
                <a:latin typeface="Arial" pitchFamily="34" charset="0"/>
                <a:cs typeface="Arial" pitchFamily="34" charset="0"/>
              </a:rPr>
              <a:t>metra, zahrnující pozemní práce, stanice a jejich vybavení, vlakové soupravy a řízení, vyjde na 14,3 miliard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dirhamů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</TotalTime>
  <Words>182</Words>
  <Application>Microsoft Office PowerPoint</Application>
  <PresentationFormat>Předvádění na obrazovce (4:3)</PresentationFormat>
  <Paragraphs>48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Automatizované metro v Dubaji</vt:lpstr>
      <vt:lpstr>Prezentace aplikace PowerPoint</vt:lpstr>
      <vt:lpstr>Úvod</vt:lpstr>
      <vt:lpstr>Infrastruktura (1/2)</vt:lpstr>
      <vt:lpstr>Infrastruktura (2/2)</vt:lpstr>
      <vt:lpstr>Prezentace aplikace PowerPoint</vt:lpstr>
      <vt:lpstr>Vozový park</vt:lpstr>
      <vt:lpstr>Jízdné</vt:lpstr>
      <vt:lpstr>Doplnění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Automatizované metro v Dubaji</dc:title>
  <dc:creator>Veriska</dc:creator>
  <cp:lastModifiedBy>UPa</cp:lastModifiedBy>
  <cp:revision>25</cp:revision>
  <dcterms:created xsi:type="dcterms:W3CDTF">2011-10-17T13:00:52Z</dcterms:created>
  <dcterms:modified xsi:type="dcterms:W3CDTF">2013-11-04T11:30:23Z</dcterms:modified>
</cp:coreProperties>
</file>