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9" r:id="rId3"/>
    <p:sldId id="260" r:id="rId4"/>
    <p:sldId id="262" r:id="rId5"/>
    <p:sldId id="267" r:id="rId6"/>
    <p:sldId id="263" r:id="rId7"/>
    <p:sldId id="264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>
        <p:scale>
          <a:sx n="70" d="100"/>
          <a:sy n="70" d="100"/>
        </p:scale>
        <p:origin x="-1164" y="-8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70DEB-2306-4B08-87C3-B70E50AFC5DC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CF9E4-1A9C-409C-9570-7C4BD12DB1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544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2E3D7-AA18-4C0E-A999-50AD5EF5598F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359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3BEA-0A22-4FC7-9BA5-2C6573EF0C0C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7733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DF3E7-F1F7-4755-9554-25D28E3A46C6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583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53556-8D7B-4C02-BBB6-A335483D952B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26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6A1FD-8D11-4FA9-9760-FC25F3EB4AAA}" type="datetime1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506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758E-FAF7-4A5B-A757-D682E1383B69}" type="datetime1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092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F6D5-FDF7-40DE-8549-74BF14C773A2}" type="datetime1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268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A714F-0034-424C-BE4A-7C03D714C3A7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255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D74A1-361A-4930-A30C-6B50D6EF457C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164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834C-C73E-49D3-B778-FDE3E62540B5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871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3FE12-4D7D-47CA-AC02-87EF3D8A49F1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648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6849F-5E53-4F49-B031-1BD01DAE25B1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346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58" y="1844824"/>
            <a:ext cx="9137642" cy="189436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Automatické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metro 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Helsinkách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ěsto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Helsinki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největší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Finska, 600 000 obyvatel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centrum aglomerace Velké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Helsinki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ěsta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Kauniainen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Espoo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Vantaa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jako součást aglomerace (má 1,3 mil. obyvatel)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podporuje ochranu životního prostředí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nové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systémy veřejné hromadné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ve městě funguje bez dopravních kongescí a jiných komplikací s velkým podílem pěší a cyklistické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Subsystém metra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jediné ve Finsku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nejseverněji provozované v Evropě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projednávání a výstavba trvala 27 let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metro bylo otevřeno 2.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srpna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1982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ročně se přepraví 62 mil. osob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21,1km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17 zastávek (9 pod úrovní, 8 na povrchu)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11" y="0"/>
            <a:ext cx="6480720" cy="4680520"/>
          </a:xfrm>
          <a:prstGeom prst="rect">
            <a:avLst/>
          </a:prstGeom>
        </p:spPr>
      </p:pic>
      <p:pic>
        <p:nvPicPr>
          <p:cNvPr id="6" name="Image1" descr="81ccfc720b_64452677_o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91275" y="1143000"/>
            <a:ext cx="2752725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Ceny jízdného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552" y="1484784"/>
            <a:ext cx="7992888" cy="2520280"/>
          </a:xfrm>
          <a:prstGeom prst="rect">
            <a:avLst/>
          </a:prstGeom>
        </p:spPr>
      </p:pic>
      <p:pic>
        <p:nvPicPr>
          <p:cNvPr id="6" name="Image1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552" y="4293096"/>
            <a:ext cx="7344816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6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Zavádění automatického metra </a:t>
            </a:r>
            <a:r>
              <a:rPr lang="cs-CZ" sz="4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sz="42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automatického vedení CBTC: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řídící centrum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traťová část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vlaková část</a:t>
            </a:r>
          </a:p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komunikace pomocí radiomajáku s frekvencí 0,5s</a:t>
            </a:r>
          </a:p>
          <a:p>
            <a:pPr>
              <a:buNone/>
            </a:pPr>
            <a:endParaRPr lang="cs-CZ" sz="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Funkce systému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CBTC: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automatický provoz vlaku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automatická ochrana vlaku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automatický dohled nad vlaky</a:t>
            </a:r>
          </a:p>
          <a:p>
            <a:pPr marL="0" indent="0" algn="r">
              <a:buNone/>
            </a:pP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CBTC 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communiation</a:t>
            </a:r>
            <a:r>
              <a:rPr lang="cs-CZ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cs-CZ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train</a:t>
            </a:r>
            <a:r>
              <a:rPr lang="cs-CZ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endParaRPr lang="cs-CZ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200" dirty="0" smtClean="0">
                <a:latin typeface="Arial" panose="020B0604020202020204" pitchFamily="34" charset="0"/>
                <a:cs typeface="Arial" panose="020B0604020202020204" pitchFamily="34" charset="0"/>
              </a:rPr>
              <a:t>Zavádění automatického metra </a:t>
            </a:r>
            <a:r>
              <a:rPr lang="cs-CZ" sz="4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sz="4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zkušební provoz - srpen 2013 až leden 2015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3 soupravy bez dohledu strojvedoucích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Trainguard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MT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Siemens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systémem vybaveny skoro všechny soupravy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Stromber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Bombardier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byla snaha přecházet na automatický provoz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prosklené stěny důvodem zpoždění při zavádění (problémy při zavádění systému CBTC na soupravy ze 70. a 80. let)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" descr="IMO200812-Helsinki-02_300dpi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2382"/>
            <a:ext cx="9144000" cy="683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90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</TotalTime>
  <Words>202</Words>
  <Application>Microsoft Office PowerPoint</Application>
  <PresentationFormat>Předvádění na obrazovce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Automatické metro v Helsinkách</vt:lpstr>
      <vt:lpstr>Město Helsinki</vt:lpstr>
      <vt:lpstr>Subsystém metra</vt:lpstr>
      <vt:lpstr>Prezentace aplikace PowerPoint</vt:lpstr>
      <vt:lpstr>Ceny jízdného</vt:lpstr>
      <vt:lpstr>Zavádění automatického metra (1/2)</vt:lpstr>
      <vt:lpstr>Zavádění automatického metra (2/2)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Metro Helsinki</dc:title>
  <dc:creator>Honza</dc:creator>
  <cp:lastModifiedBy>UPa</cp:lastModifiedBy>
  <cp:revision>26</cp:revision>
  <dcterms:created xsi:type="dcterms:W3CDTF">2015-12-06T20:40:03Z</dcterms:created>
  <dcterms:modified xsi:type="dcterms:W3CDTF">2016-03-14T08:14:00Z</dcterms:modified>
</cp:coreProperties>
</file>