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280" r:id="rId3"/>
    <p:sldId id="282" r:id="rId4"/>
    <p:sldId id="300" r:id="rId5"/>
    <p:sldId id="301" r:id="rId6"/>
    <p:sldId id="322" r:id="rId7"/>
    <p:sldId id="304" r:id="rId8"/>
    <p:sldId id="302" r:id="rId9"/>
    <p:sldId id="307" r:id="rId10"/>
    <p:sldId id="317" r:id="rId11"/>
    <p:sldId id="303" r:id="rId12"/>
    <p:sldId id="323" r:id="rId13"/>
    <p:sldId id="324" r:id="rId14"/>
    <p:sldId id="325" r:id="rId15"/>
    <p:sldId id="326" r:id="rId16"/>
    <p:sldId id="327" r:id="rId17"/>
    <p:sldId id="306" r:id="rId18"/>
    <p:sldId id="308" r:id="rId19"/>
    <p:sldId id="328" r:id="rId20"/>
    <p:sldId id="329" r:id="rId21"/>
    <p:sldId id="331" r:id="rId22"/>
    <p:sldId id="330" r:id="rId23"/>
    <p:sldId id="332" r:id="rId24"/>
    <p:sldId id="309" r:id="rId25"/>
    <p:sldId id="333" r:id="rId26"/>
    <p:sldId id="334" r:id="rId27"/>
    <p:sldId id="335" r:id="rId28"/>
    <p:sldId id="336" r:id="rId29"/>
    <p:sldId id="337" r:id="rId30"/>
    <p:sldId id="318" r:id="rId31"/>
    <p:sldId id="294" r:id="rId32"/>
  </p:sldIdLst>
  <p:sldSz cx="9144000" cy="6858000" type="screen4x3"/>
  <p:notesSz cx="6735763" cy="9869488"/>
  <p:defaultTextStyle>
    <a:defPPr>
      <a:defRPr lang="cs-CZ"/>
    </a:defPPr>
    <a:lvl1pPr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197"/>
    <a:srgbClr val="434578"/>
    <a:srgbClr val="CCECFF"/>
    <a:srgbClr val="339933"/>
    <a:srgbClr val="DD137B"/>
    <a:srgbClr val="FF66CC"/>
    <a:srgbClr val="66FF66"/>
    <a:srgbClr val="393B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2" autoAdjust="0"/>
    <p:restoredTop sz="87315" autoAdjust="0"/>
  </p:normalViewPr>
  <p:slideViewPr>
    <p:cSldViewPr snapToGrid="0">
      <p:cViewPr>
        <p:scale>
          <a:sx n="80" d="100"/>
          <a:sy n="80" d="100"/>
        </p:scale>
        <p:origin x="-1080" y="-804"/>
      </p:cViewPr>
      <p:guideLst>
        <p:guide orient="horz" pos="426"/>
        <p:guide orient="horz" pos="4176"/>
        <p:guide orient="horz" pos="824"/>
        <p:guide orient="horz" pos="2747"/>
        <p:guide orient="horz" pos="1632"/>
        <p:guide orient="horz" pos="3160"/>
        <p:guide orient="horz" pos="1951"/>
        <p:guide pos="5523"/>
        <p:guide pos="2880"/>
        <p:guide pos="237"/>
      </p:guideLst>
    </p:cSldViewPr>
  </p:slideViewPr>
  <p:outlineViewPr>
    <p:cViewPr>
      <p:scale>
        <a:sx n="50" d="100"/>
        <a:sy n="50" d="100"/>
      </p:scale>
      <p:origin x="0" y="19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ATA\Flash\Disertace\Chyb&#283;j&#237;c&#237;%20c&#237;l%20DP%20-%20komplet,%20ale%20&#250;prava%20kter&#225;%20se%20mi%20nel&#237;b&#23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ATA\Flash\Disertace\Chyb&#283;j&#237;c&#237;%20c&#237;l%20DP%20-%20komplet,%20ale%20&#250;prava%20kter&#225;%20se%20mi%20nel&#237;b&#23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9.3699617425108517E-2"/>
          <c:y val="2.4297072482096938E-2"/>
          <c:w val="0.86919509002034245"/>
          <c:h val="0.86628835272294158"/>
        </c:manualLayout>
      </c:layout>
      <c:scatterChart>
        <c:scatterStyle val="smoothMarker"/>
        <c:ser>
          <c:idx val="0"/>
          <c:order val="0"/>
          <c:tx>
            <c:strRef>
              <c:f>List1!$N$17</c:f>
              <c:strCache>
                <c:ptCount val="1"/>
                <c:pt idx="0">
                  <c:v>Po silnici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rychlosti'!$O$17:$APW$17</c:f>
              <c:numCache>
                <c:formatCode>_-* #,##0.00\ "Kč"_-;\-* #,##0.00\ "Kč"_-;_-* "-"??\ "Kč"_-;_-@_-</c:formatCode>
                <c:ptCount val="1101"/>
                <c:pt idx="0" formatCode="General">
                  <c:v>0</c:v>
                </c:pt>
                <c:pt idx="1">
                  <c:v>25.006174999999999</c:v>
                </c:pt>
                <c:pt idx="2">
                  <c:v>50.012350000000012</c:v>
                </c:pt>
                <c:pt idx="3">
                  <c:v>75.018524999999997</c:v>
                </c:pt>
                <c:pt idx="4">
                  <c:v>100.0247</c:v>
                </c:pt>
                <c:pt idx="5">
                  <c:v>125.03087499999998</c:v>
                </c:pt>
                <c:pt idx="6">
                  <c:v>150.03705000000002</c:v>
                </c:pt>
                <c:pt idx="7">
                  <c:v>175.04322499999998</c:v>
                </c:pt>
                <c:pt idx="8">
                  <c:v>200.04939999999999</c:v>
                </c:pt>
                <c:pt idx="9">
                  <c:v>225.05557499999998</c:v>
                </c:pt>
                <c:pt idx="10">
                  <c:v>250.06175000000002</c:v>
                </c:pt>
                <c:pt idx="11">
                  <c:v>275.067925</c:v>
                </c:pt>
                <c:pt idx="12">
                  <c:v>300.07409999999999</c:v>
                </c:pt>
                <c:pt idx="13">
                  <c:v>325.08027499999969</c:v>
                </c:pt>
                <c:pt idx="14">
                  <c:v>350.08644999999899</c:v>
                </c:pt>
                <c:pt idx="15">
                  <c:v>375.092625</c:v>
                </c:pt>
                <c:pt idx="16">
                  <c:v>400.09879999999686</c:v>
                </c:pt>
                <c:pt idx="17">
                  <c:v>425.10497499999997</c:v>
                </c:pt>
                <c:pt idx="18">
                  <c:v>450.11114999999899</c:v>
                </c:pt>
                <c:pt idx="19">
                  <c:v>475.11732499999999</c:v>
                </c:pt>
                <c:pt idx="20">
                  <c:v>500.12349999999969</c:v>
                </c:pt>
                <c:pt idx="21">
                  <c:v>525.12967500000002</c:v>
                </c:pt>
                <c:pt idx="22">
                  <c:v>550.13585</c:v>
                </c:pt>
                <c:pt idx="23">
                  <c:v>575.14202499999749</c:v>
                </c:pt>
                <c:pt idx="24">
                  <c:v>600.14819999999997</c:v>
                </c:pt>
                <c:pt idx="25">
                  <c:v>625.15437500000053</c:v>
                </c:pt>
                <c:pt idx="26">
                  <c:v>650.16054999999949</c:v>
                </c:pt>
                <c:pt idx="27">
                  <c:v>675.16672499999947</c:v>
                </c:pt>
                <c:pt idx="28">
                  <c:v>700.17290000000003</c:v>
                </c:pt>
                <c:pt idx="29">
                  <c:v>725.17907500000354</c:v>
                </c:pt>
                <c:pt idx="30">
                  <c:v>750.18525</c:v>
                </c:pt>
                <c:pt idx="31">
                  <c:v>775.19142499999998</c:v>
                </c:pt>
                <c:pt idx="32">
                  <c:v>800.19759999999997</c:v>
                </c:pt>
                <c:pt idx="33">
                  <c:v>825.20377500000734</c:v>
                </c:pt>
                <c:pt idx="34">
                  <c:v>850.20994999999994</c:v>
                </c:pt>
                <c:pt idx="35">
                  <c:v>875.21612499999947</c:v>
                </c:pt>
                <c:pt idx="36">
                  <c:v>900.22229999999797</c:v>
                </c:pt>
                <c:pt idx="37">
                  <c:v>925.22847500000353</c:v>
                </c:pt>
                <c:pt idx="38">
                  <c:v>950.23464999999999</c:v>
                </c:pt>
                <c:pt idx="39">
                  <c:v>975.24082499999997</c:v>
                </c:pt>
                <c:pt idx="40">
                  <c:v>1000.247</c:v>
                </c:pt>
                <c:pt idx="41">
                  <c:v>1025.2531750000001</c:v>
                </c:pt>
                <c:pt idx="42">
                  <c:v>1050.25935</c:v>
                </c:pt>
                <c:pt idx="43">
                  <c:v>1075.2655250000107</c:v>
                </c:pt>
                <c:pt idx="44">
                  <c:v>1100.2717</c:v>
                </c:pt>
                <c:pt idx="45">
                  <c:v>1125.2778750000011</c:v>
                </c:pt>
                <c:pt idx="46">
                  <c:v>1150.28405</c:v>
                </c:pt>
                <c:pt idx="47">
                  <c:v>1175.290225</c:v>
                </c:pt>
                <c:pt idx="48">
                  <c:v>1200.2963999999999</c:v>
                </c:pt>
                <c:pt idx="49">
                  <c:v>1225.3025749999999</c:v>
                </c:pt>
                <c:pt idx="50">
                  <c:v>1250.3087499999999</c:v>
                </c:pt>
                <c:pt idx="51">
                  <c:v>1275.3149249999869</c:v>
                </c:pt>
                <c:pt idx="52">
                  <c:v>1300.3210999999999</c:v>
                </c:pt>
                <c:pt idx="53">
                  <c:v>1325.3272749999999</c:v>
                </c:pt>
                <c:pt idx="54">
                  <c:v>1350.3334499999846</c:v>
                </c:pt>
                <c:pt idx="55">
                  <c:v>1375.3396249999998</c:v>
                </c:pt>
                <c:pt idx="56">
                  <c:v>1400.3458000000001</c:v>
                </c:pt>
                <c:pt idx="57">
                  <c:v>1425.351975</c:v>
                </c:pt>
                <c:pt idx="58">
                  <c:v>1450.35815</c:v>
                </c:pt>
                <c:pt idx="59">
                  <c:v>1475.3643249999809</c:v>
                </c:pt>
                <c:pt idx="60">
                  <c:v>1500.3705</c:v>
                </c:pt>
                <c:pt idx="61">
                  <c:v>1525.3766750000011</c:v>
                </c:pt>
                <c:pt idx="62">
                  <c:v>1550.38285</c:v>
                </c:pt>
                <c:pt idx="63">
                  <c:v>1575.3890249999888</c:v>
                </c:pt>
                <c:pt idx="64">
                  <c:v>1600.3951999999999</c:v>
                </c:pt>
                <c:pt idx="65">
                  <c:v>1625.4013749999999</c:v>
                </c:pt>
                <c:pt idx="66">
                  <c:v>1650.4075500000142</c:v>
                </c:pt>
                <c:pt idx="67">
                  <c:v>1675.4137249999999</c:v>
                </c:pt>
                <c:pt idx="68">
                  <c:v>1700.4199000000001</c:v>
                </c:pt>
                <c:pt idx="69">
                  <c:v>1725.4260750000124</c:v>
                </c:pt>
                <c:pt idx="70">
                  <c:v>1750.4322499999998</c:v>
                </c:pt>
                <c:pt idx="71">
                  <c:v>1775.4384249999998</c:v>
                </c:pt>
                <c:pt idx="72">
                  <c:v>1800.4446</c:v>
                </c:pt>
                <c:pt idx="73">
                  <c:v>1825.4507750000105</c:v>
                </c:pt>
                <c:pt idx="74">
                  <c:v>1850.4569500000011</c:v>
                </c:pt>
                <c:pt idx="75">
                  <c:v>1875.463125</c:v>
                </c:pt>
                <c:pt idx="76">
                  <c:v>1900.4693</c:v>
                </c:pt>
                <c:pt idx="77">
                  <c:v>1925.4754750000011</c:v>
                </c:pt>
                <c:pt idx="78">
                  <c:v>1950.4816499999999</c:v>
                </c:pt>
                <c:pt idx="79">
                  <c:v>1975.4878249999999</c:v>
                </c:pt>
                <c:pt idx="80">
                  <c:v>2000.4939999999999</c:v>
                </c:pt>
                <c:pt idx="81">
                  <c:v>2025.5001749999999</c:v>
                </c:pt>
                <c:pt idx="82">
                  <c:v>2050.5063500000001</c:v>
                </c:pt>
                <c:pt idx="83">
                  <c:v>2075.5125250000001</c:v>
                </c:pt>
                <c:pt idx="84">
                  <c:v>2100.5187000000001</c:v>
                </c:pt>
                <c:pt idx="85">
                  <c:v>2125.5248749999987</c:v>
                </c:pt>
                <c:pt idx="86">
                  <c:v>2150.5310500000214</c:v>
                </c:pt>
                <c:pt idx="87">
                  <c:v>2175.537225</c:v>
                </c:pt>
                <c:pt idx="88">
                  <c:v>2200.5434</c:v>
                </c:pt>
                <c:pt idx="89">
                  <c:v>2225.549575</c:v>
                </c:pt>
                <c:pt idx="90">
                  <c:v>2250.5557500000195</c:v>
                </c:pt>
                <c:pt idx="91">
                  <c:v>2275.561925</c:v>
                </c:pt>
                <c:pt idx="92">
                  <c:v>2300.5681</c:v>
                </c:pt>
                <c:pt idx="93">
                  <c:v>2325.5742749999999</c:v>
                </c:pt>
                <c:pt idx="94">
                  <c:v>2350.5804499999786</c:v>
                </c:pt>
                <c:pt idx="95">
                  <c:v>2375.5866249999785</c:v>
                </c:pt>
                <c:pt idx="96">
                  <c:v>2400.5927999999999</c:v>
                </c:pt>
                <c:pt idx="97">
                  <c:v>2425.5989749999999</c:v>
                </c:pt>
                <c:pt idx="98">
                  <c:v>2450.6051499999999</c:v>
                </c:pt>
                <c:pt idx="99">
                  <c:v>2475.6113250000012</c:v>
                </c:pt>
                <c:pt idx="100">
                  <c:v>2500.6174999999998</c:v>
                </c:pt>
                <c:pt idx="101">
                  <c:v>2525.6236749999998</c:v>
                </c:pt>
                <c:pt idx="102">
                  <c:v>2550.6298499999757</c:v>
                </c:pt>
                <c:pt idx="103">
                  <c:v>2575.6360249999998</c:v>
                </c:pt>
                <c:pt idx="104">
                  <c:v>2600.6421999999998</c:v>
                </c:pt>
                <c:pt idx="105">
                  <c:v>2625.6483749999998</c:v>
                </c:pt>
                <c:pt idx="106">
                  <c:v>2650.6545499999997</c:v>
                </c:pt>
                <c:pt idx="107">
                  <c:v>2675.6607249999997</c:v>
                </c:pt>
                <c:pt idx="108">
                  <c:v>2700.6668999999683</c:v>
                </c:pt>
                <c:pt idx="109">
                  <c:v>2725.6730750000002</c:v>
                </c:pt>
                <c:pt idx="110">
                  <c:v>2750.6792499999997</c:v>
                </c:pt>
                <c:pt idx="111">
                  <c:v>2775.6854249999997</c:v>
                </c:pt>
                <c:pt idx="112">
                  <c:v>2800.6916000000001</c:v>
                </c:pt>
                <c:pt idx="113">
                  <c:v>2825.6977750000001</c:v>
                </c:pt>
                <c:pt idx="114">
                  <c:v>2850.7039500000001</c:v>
                </c:pt>
                <c:pt idx="115">
                  <c:v>2875.7101250000001</c:v>
                </c:pt>
                <c:pt idx="116">
                  <c:v>2900.7163</c:v>
                </c:pt>
                <c:pt idx="117">
                  <c:v>2925.7224749999987</c:v>
                </c:pt>
                <c:pt idx="118">
                  <c:v>2950.7286499999618</c:v>
                </c:pt>
                <c:pt idx="119">
                  <c:v>2975.7348249999804</c:v>
                </c:pt>
                <c:pt idx="120">
                  <c:v>3000.741</c:v>
                </c:pt>
                <c:pt idx="121">
                  <c:v>3025.747175</c:v>
                </c:pt>
                <c:pt idx="122">
                  <c:v>3050.7533500000022</c:v>
                </c:pt>
                <c:pt idx="123">
                  <c:v>3075.7595249999999</c:v>
                </c:pt>
                <c:pt idx="124">
                  <c:v>3100.7656999999786</c:v>
                </c:pt>
                <c:pt idx="125">
                  <c:v>3125.7718749999999</c:v>
                </c:pt>
                <c:pt idx="126">
                  <c:v>3150.7780499999781</c:v>
                </c:pt>
                <c:pt idx="127">
                  <c:v>3175.7842249999762</c:v>
                </c:pt>
                <c:pt idx="128">
                  <c:v>3200.7903999999999</c:v>
                </c:pt>
                <c:pt idx="129">
                  <c:v>3225.7965749999998</c:v>
                </c:pt>
                <c:pt idx="130">
                  <c:v>3250.8027499999998</c:v>
                </c:pt>
                <c:pt idx="131">
                  <c:v>3275.8089249999998</c:v>
                </c:pt>
                <c:pt idx="132">
                  <c:v>3300.8151000000298</c:v>
                </c:pt>
                <c:pt idx="133">
                  <c:v>3325.8212750000002</c:v>
                </c:pt>
                <c:pt idx="134">
                  <c:v>3350.8274499999998</c:v>
                </c:pt>
                <c:pt idx="135">
                  <c:v>3375.8336250000002</c:v>
                </c:pt>
                <c:pt idx="136">
                  <c:v>3400.8398000000002</c:v>
                </c:pt>
                <c:pt idx="137">
                  <c:v>3425.8459750000002</c:v>
                </c:pt>
                <c:pt idx="138">
                  <c:v>3450.8521500000229</c:v>
                </c:pt>
                <c:pt idx="139">
                  <c:v>3475.8583250000001</c:v>
                </c:pt>
                <c:pt idx="140">
                  <c:v>3500.8644999999997</c:v>
                </c:pt>
                <c:pt idx="141">
                  <c:v>3525.8706750000001</c:v>
                </c:pt>
                <c:pt idx="142">
                  <c:v>3550.8768499999987</c:v>
                </c:pt>
                <c:pt idx="143">
                  <c:v>3575.8830249999996</c:v>
                </c:pt>
                <c:pt idx="144">
                  <c:v>3600.8891999999996</c:v>
                </c:pt>
                <c:pt idx="145">
                  <c:v>3625.8953750000214</c:v>
                </c:pt>
                <c:pt idx="146">
                  <c:v>3650.9015500000214</c:v>
                </c:pt>
                <c:pt idx="147">
                  <c:v>3675.907725</c:v>
                </c:pt>
                <c:pt idx="148">
                  <c:v>3700.9139000000214</c:v>
                </c:pt>
                <c:pt idx="149">
                  <c:v>3725.920075</c:v>
                </c:pt>
                <c:pt idx="150">
                  <c:v>3750.92625</c:v>
                </c:pt>
                <c:pt idx="151">
                  <c:v>3775.932425</c:v>
                </c:pt>
                <c:pt idx="152">
                  <c:v>3800.9386</c:v>
                </c:pt>
                <c:pt idx="153">
                  <c:v>3825.9447749999999</c:v>
                </c:pt>
                <c:pt idx="154">
                  <c:v>3850.9509499999999</c:v>
                </c:pt>
                <c:pt idx="155">
                  <c:v>3875.9571250000022</c:v>
                </c:pt>
                <c:pt idx="156">
                  <c:v>3900.9632999999999</c:v>
                </c:pt>
                <c:pt idx="157">
                  <c:v>3925.9694749999999</c:v>
                </c:pt>
                <c:pt idx="158">
                  <c:v>3950.9756499999999</c:v>
                </c:pt>
                <c:pt idx="159">
                  <c:v>3975.9818249999998</c:v>
                </c:pt>
                <c:pt idx="160">
                  <c:v>4000.9879999999998</c:v>
                </c:pt>
                <c:pt idx="161">
                  <c:v>4025.9941750000012</c:v>
                </c:pt>
                <c:pt idx="162">
                  <c:v>4051.0003499999998</c:v>
                </c:pt>
                <c:pt idx="163">
                  <c:v>4076.0065249999998</c:v>
                </c:pt>
                <c:pt idx="164">
                  <c:v>4101.0127000000002</c:v>
                </c:pt>
                <c:pt idx="165">
                  <c:v>4126.0188750000007</c:v>
                </c:pt>
                <c:pt idx="166">
                  <c:v>4151.0250500000002</c:v>
                </c:pt>
                <c:pt idx="167">
                  <c:v>4176.0312250000034</c:v>
                </c:pt>
                <c:pt idx="168">
                  <c:v>4201.0373999999965</c:v>
                </c:pt>
                <c:pt idx="169">
                  <c:v>4226.0435750000006</c:v>
                </c:pt>
                <c:pt idx="170">
                  <c:v>4251.0497499999992</c:v>
                </c:pt>
                <c:pt idx="171">
                  <c:v>4276.0559250000024</c:v>
                </c:pt>
                <c:pt idx="172">
                  <c:v>4301.0621000000428</c:v>
                </c:pt>
                <c:pt idx="173">
                  <c:v>4326.0682750000014</c:v>
                </c:pt>
                <c:pt idx="174">
                  <c:v>4351.0744499999992</c:v>
                </c:pt>
                <c:pt idx="175">
                  <c:v>4376.0806250000014</c:v>
                </c:pt>
                <c:pt idx="176">
                  <c:v>4401.0868</c:v>
                </c:pt>
                <c:pt idx="177">
                  <c:v>4426.0929750000014</c:v>
                </c:pt>
                <c:pt idx="178">
                  <c:v>4451.09915</c:v>
                </c:pt>
                <c:pt idx="179">
                  <c:v>4476.1053250000014</c:v>
                </c:pt>
                <c:pt idx="180">
                  <c:v>4501.1115000000054</c:v>
                </c:pt>
                <c:pt idx="181">
                  <c:v>4526.1176750000013</c:v>
                </c:pt>
                <c:pt idx="182">
                  <c:v>4551.1238500000009</c:v>
                </c:pt>
                <c:pt idx="183">
                  <c:v>4576.1300250000013</c:v>
                </c:pt>
                <c:pt idx="184">
                  <c:v>4601.1362000000054</c:v>
                </c:pt>
                <c:pt idx="185">
                  <c:v>4626.1423750000004</c:v>
                </c:pt>
                <c:pt idx="186">
                  <c:v>4651.1485500000008</c:v>
                </c:pt>
                <c:pt idx="187">
                  <c:v>4676.1547250000003</c:v>
                </c:pt>
                <c:pt idx="188">
                  <c:v>4701.1609000000044</c:v>
                </c:pt>
                <c:pt idx="189">
                  <c:v>4726.1670750000003</c:v>
                </c:pt>
                <c:pt idx="190">
                  <c:v>4751.1732500000007</c:v>
                </c:pt>
                <c:pt idx="191">
                  <c:v>4776.1794250000003</c:v>
                </c:pt>
                <c:pt idx="192">
                  <c:v>4801.1856000000034</c:v>
                </c:pt>
                <c:pt idx="193">
                  <c:v>4826.1917750000002</c:v>
                </c:pt>
                <c:pt idx="194">
                  <c:v>4851.1979500000007</c:v>
                </c:pt>
                <c:pt idx="195">
                  <c:v>4876.2041250000002</c:v>
                </c:pt>
                <c:pt idx="196">
                  <c:v>4901.2103000000016</c:v>
                </c:pt>
                <c:pt idx="197">
                  <c:v>4926.2164750000002</c:v>
                </c:pt>
                <c:pt idx="198">
                  <c:v>4951.2226500000024</c:v>
                </c:pt>
                <c:pt idx="199">
                  <c:v>4976.2288250000001</c:v>
                </c:pt>
                <c:pt idx="200">
                  <c:v>5001.2349999999997</c:v>
                </c:pt>
                <c:pt idx="201">
                  <c:v>5026.2411750000001</c:v>
                </c:pt>
                <c:pt idx="202">
                  <c:v>5051.2473499999996</c:v>
                </c:pt>
                <c:pt idx="203">
                  <c:v>5076.2535250000001</c:v>
                </c:pt>
                <c:pt idx="204">
                  <c:v>5101.2597000000005</c:v>
                </c:pt>
                <c:pt idx="205">
                  <c:v>5126.2658750000001</c:v>
                </c:pt>
                <c:pt idx="206">
                  <c:v>5151.2720500000005</c:v>
                </c:pt>
                <c:pt idx="207">
                  <c:v>5176.278225</c:v>
                </c:pt>
                <c:pt idx="208">
                  <c:v>5201.2843999999996</c:v>
                </c:pt>
                <c:pt idx="209">
                  <c:v>5226.290575</c:v>
                </c:pt>
                <c:pt idx="210">
                  <c:v>5251.2967500000004</c:v>
                </c:pt>
                <c:pt idx="211">
                  <c:v>5276.3029250000054</c:v>
                </c:pt>
                <c:pt idx="212">
                  <c:v>5301.3091000000013</c:v>
                </c:pt>
                <c:pt idx="213">
                  <c:v>5326.3152750000054</c:v>
                </c:pt>
                <c:pt idx="214">
                  <c:v>5351.3214500000013</c:v>
                </c:pt>
                <c:pt idx="215">
                  <c:v>5376.3276250000044</c:v>
                </c:pt>
                <c:pt idx="216">
                  <c:v>5401.3337999999985</c:v>
                </c:pt>
                <c:pt idx="217">
                  <c:v>5426.3399750000008</c:v>
                </c:pt>
                <c:pt idx="218">
                  <c:v>5451.3461500000003</c:v>
                </c:pt>
                <c:pt idx="219">
                  <c:v>5476.3523250000044</c:v>
                </c:pt>
                <c:pt idx="220">
                  <c:v>5501.3585000000003</c:v>
                </c:pt>
                <c:pt idx="221">
                  <c:v>5526.3646750000034</c:v>
                </c:pt>
                <c:pt idx="222">
                  <c:v>5551.3708499999993</c:v>
                </c:pt>
                <c:pt idx="223">
                  <c:v>5576.3770250000007</c:v>
                </c:pt>
                <c:pt idx="224">
                  <c:v>5601.3832000000002</c:v>
                </c:pt>
                <c:pt idx="225">
                  <c:v>5626.3893750000007</c:v>
                </c:pt>
                <c:pt idx="226">
                  <c:v>5651.3955500000002</c:v>
                </c:pt>
                <c:pt idx="227">
                  <c:v>5676.4017250000006</c:v>
                </c:pt>
                <c:pt idx="228">
                  <c:v>5701.4078999999965</c:v>
                </c:pt>
                <c:pt idx="229">
                  <c:v>5726.4140750000006</c:v>
                </c:pt>
                <c:pt idx="230">
                  <c:v>5751.4202500000001</c:v>
                </c:pt>
                <c:pt idx="231">
                  <c:v>5776.4264250000024</c:v>
                </c:pt>
                <c:pt idx="232">
                  <c:v>5801.4326000000001</c:v>
                </c:pt>
                <c:pt idx="233">
                  <c:v>5826.4387749999996</c:v>
                </c:pt>
                <c:pt idx="234">
                  <c:v>5851.4449499999992</c:v>
                </c:pt>
                <c:pt idx="235">
                  <c:v>5876.4511250000014</c:v>
                </c:pt>
                <c:pt idx="236">
                  <c:v>5901.4572999999991</c:v>
                </c:pt>
                <c:pt idx="237">
                  <c:v>5926.4634750000005</c:v>
                </c:pt>
                <c:pt idx="238">
                  <c:v>5951.46965</c:v>
                </c:pt>
                <c:pt idx="239">
                  <c:v>5976.4758250000004</c:v>
                </c:pt>
                <c:pt idx="240">
                  <c:v>6001.482</c:v>
                </c:pt>
                <c:pt idx="241">
                  <c:v>6026.4881750000004</c:v>
                </c:pt>
                <c:pt idx="242">
                  <c:v>6051.4943499999999</c:v>
                </c:pt>
                <c:pt idx="243">
                  <c:v>6076.5005250000013</c:v>
                </c:pt>
                <c:pt idx="244">
                  <c:v>6101.5067000000008</c:v>
                </c:pt>
                <c:pt idx="245">
                  <c:v>6126.5128750000003</c:v>
                </c:pt>
                <c:pt idx="246">
                  <c:v>6151.5190500000008</c:v>
                </c:pt>
                <c:pt idx="247">
                  <c:v>6176.5252250000467</c:v>
                </c:pt>
                <c:pt idx="248">
                  <c:v>6201.5314000000008</c:v>
                </c:pt>
                <c:pt idx="249">
                  <c:v>6226.5375749999994</c:v>
                </c:pt>
                <c:pt idx="250">
                  <c:v>6251.5437499999998</c:v>
                </c:pt>
                <c:pt idx="251">
                  <c:v>6276.5499250000003</c:v>
                </c:pt>
                <c:pt idx="252">
                  <c:v>6301.5561000000034</c:v>
                </c:pt>
                <c:pt idx="253">
                  <c:v>6326.562275000043</c:v>
                </c:pt>
                <c:pt idx="254">
                  <c:v>6351.5684500000007</c:v>
                </c:pt>
                <c:pt idx="255">
                  <c:v>6376.5746250000002</c:v>
                </c:pt>
                <c:pt idx="256">
                  <c:v>6401.5808000000006</c:v>
                </c:pt>
                <c:pt idx="257">
                  <c:v>6426.5869750000002</c:v>
                </c:pt>
                <c:pt idx="258">
                  <c:v>6451.5931500000006</c:v>
                </c:pt>
                <c:pt idx="259">
                  <c:v>6476.5993250000001</c:v>
                </c:pt>
                <c:pt idx="260">
                  <c:v>6501.6055000000024</c:v>
                </c:pt>
                <c:pt idx="261">
                  <c:v>6526.6116750000429</c:v>
                </c:pt>
                <c:pt idx="262">
                  <c:v>6551.6178500000005</c:v>
                </c:pt>
                <c:pt idx="263">
                  <c:v>6576.6240250000401</c:v>
                </c:pt>
                <c:pt idx="264">
                  <c:v>6601.6302000000014</c:v>
                </c:pt>
                <c:pt idx="265">
                  <c:v>6626.636375</c:v>
                </c:pt>
                <c:pt idx="266">
                  <c:v>6651.6425500000014</c:v>
                </c:pt>
                <c:pt idx="267">
                  <c:v>6676.648725</c:v>
                </c:pt>
                <c:pt idx="268">
                  <c:v>6701.6549000000014</c:v>
                </c:pt>
                <c:pt idx="269">
                  <c:v>6726.6610750000054</c:v>
                </c:pt>
                <c:pt idx="270">
                  <c:v>6751.6672500000013</c:v>
                </c:pt>
                <c:pt idx="271">
                  <c:v>6776.673425</c:v>
                </c:pt>
                <c:pt idx="272">
                  <c:v>6801.6796000000004</c:v>
                </c:pt>
                <c:pt idx="273">
                  <c:v>6826.6857750000008</c:v>
                </c:pt>
                <c:pt idx="274">
                  <c:v>6851.6919500000013</c:v>
                </c:pt>
                <c:pt idx="275">
                  <c:v>6876.6981250000044</c:v>
                </c:pt>
                <c:pt idx="276">
                  <c:v>6901.7042999999994</c:v>
                </c:pt>
                <c:pt idx="277">
                  <c:v>6926.7104750000008</c:v>
                </c:pt>
                <c:pt idx="278">
                  <c:v>6951.7166500000003</c:v>
                </c:pt>
                <c:pt idx="279">
                  <c:v>6976.7228250000044</c:v>
                </c:pt>
                <c:pt idx="280">
                  <c:v>7001.7289999999994</c:v>
                </c:pt>
                <c:pt idx="281">
                  <c:v>7026.7351750000007</c:v>
                </c:pt>
                <c:pt idx="282">
                  <c:v>7051.7413499999993</c:v>
                </c:pt>
                <c:pt idx="283">
                  <c:v>7076.7475250000007</c:v>
                </c:pt>
                <c:pt idx="284">
                  <c:v>7101.7536999999993</c:v>
                </c:pt>
                <c:pt idx="285">
                  <c:v>7126.7598750000006</c:v>
                </c:pt>
                <c:pt idx="286">
                  <c:v>7151.7660500000002</c:v>
                </c:pt>
                <c:pt idx="287">
                  <c:v>7176.7722250000024</c:v>
                </c:pt>
                <c:pt idx="288">
                  <c:v>7201.7783999999965</c:v>
                </c:pt>
                <c:pt idx="289">
                  <c:v>7226.7845750000006</c:v>
                </c:pt>
                <c:pt idx="290">
                  <c:v>7251.7907499999992</c:v>
                </c:pt>
                <c:pt idx="291">
                  <c:v>7276.7969250000024</c:v>
                </c:pt>
                <c:pt idx="292">
                  <c:v>7301.8031000000001</c:v>
                </c:pt>
                <c:pt idx="293">
                  <c:v>7326.8092750000014</c:v>
                </c:pt>
                <c:pt idx="294">
                  <c:v>7351.8154500000001</c:v>
                </c:pt>
                <c:pt idx="295">
                  <c:v>7376.8216250000542</c:v>
                </c:pt>
                <c:pt idx="296">
                  <c:v>7401.8278</c:v>
                </c:pt>
                <c:pt idx="297">
                  <c:v>7426.8339750000005</c:v>
                </c:pt>
                <c:pt idx="298">
                  <c:v>7451.84015</c:v>
                </c:pt>
                <c:pt idx="299">
                  <c:v>7476.8463250000013</c:v>
                </c:pt>
                <c:pt idx="300">
                  <c:v>7501.8525000000054</c:v>
                </c:pt>
                <c:pt idx="301">
                  <c:v>7526.8586750000013</c:v>
                </c:pt>
                <c:pt idx="302">
                  <c:v>7551.8648500000008</c:v>
                </c:pt>
                <c:pt idx="303">
                  <c:v>7576.8710250000013</c:v>
                </c:pt>
                <c:pt idx="304">
                  <c:v>7601.8771999999999</c:v>
                </c:pt>
                <c:pt idx="305">
                  <c:v>7626.8833749999994</c:v>
                </c:pt>
                <c:pt idx="306">
                  <c:v>7651.8895500000008</c:v>
                </c:pt>
                <c:pt idx="307">
                  <c:v>7676.8957250000003</c:v>
                </c:pt>
                <c:pt idx="308">
                  <c:v>7701.9018999999998</c:v>
                </c:pt>
                <c:pt idx="309">
                  <c:v>7726.9080749999994</c:v>
                </c:pt>
                <c:pt idx="310">
                  <c:v>7751.9142500000007</c:v>
                </c:pt>
                <c:pt idx="311">
                  <c:v>7776.9204250000003</c:v>
                </c:pt>
                <c:pt idx="312">
                  <c:v>7801.9266000000034</c:v>
                </c:pt>
                <c:pt idx="313">
                  <c:v>7826.9327749999993</c:v>
                </c:pt>
                <c:pt idx="314">
                  <c:v>7851.9389499999997</c:v>
                </c:pt>
                <c:pt idx="315">
                  <c:v>7876.9451250000002</c:v>
                </c:pt>
                <c:pt idx="316">
                  <c:v>7901.9513000000015</c:v>
                </c:pt>
                <c:pt idx="317">
                  <c:v>7926.9574749999992</c:v>
                </c:pt>
                <c:pt idx="318">
                  <c:v>7951.9636500000006</c:v>
                </c:pt>
                <c:pt idx="319">
                  <c:v>7976.9698250000001</c:v>
                </c:pt>
                <c:pt idx="320">
                  <c:v>8001.9759999999997</c:v>
                </c:pt>
                <c:pt idx="321">
                  <c:v>8026.9821750000001</c:v>
                </c:pt>
                <c:pt idx="322">
                  <c:v>8051.9883499999996</c:v>
                </c:pt>
                <c:pt idx="323">
                  <c:v>8076.9945250000001</c:v>
                </c:pt>
                <c:pt idx="324">
                  <c:v>8102.0007000000005</c:v>
                </c:pt>
                <c:pt idx="325">
                  <c:v>8127.006875</c:v>
                </c:pt>
                <c:pt idx="326">
                  <c:v>8152.0130500000005</c:v>
                </c:pt>
                <c:pt idx="327">
                  <c:v>8177.0192250000391</c:v>
                </c:pt>
                <c:pt idx="328">
                  <c:v>8202.0254000000004</c:v>
                </c:pt>
                <c:pt idx="329">
                  <c:v>8227.0315749999991</c:v>
                </c:pt>
                <c:pt idx="330">
                  <c:v>8252.0377499999995</c:v>
                </c:pt>
                <c:pt idx="331">
                  <c:v>8277.043924999989</c:v>
                </c:pt>
                <c:pt idx="332">
                  <c:v>8302.050099999904</c:v>
                </c:pt>
                <c:pt idx="333">
                  <c:v>8327.0562749999208</c:v>
                </c:pt>
                <c:pt idx="334">
                  <c:v>8352.0624499999994</c:v>
                </c:pt>
                <c:pt idx="335">
                  <c:v>8377.0686249998835</c:v>
                </c:pt>
                <c:pt idx="336">
                  <c:v>8402.0748000000003</c:v>
                </c:pt>
                <c:pt idx="337">
                  <c:v>8427.0809749999116</c:v>
                </c:pt>
                <c:pt idx="338">
                  <c:v>8452.087149999983</c:v>
                </c:pt>
                <c:pt idx="339">
                  <c:v>8477.0933249999871</c:v>
                </c:pt>
                <c:pt idx="340">
                  <c:v>8502.0995000000003</c:v>
                </c:pt>
                <c:pt idx="341">
                  <c:v>8527.1056749999116</c:v>
                </c:pt>
                <c:pt idx="342">
                  <c:v>8552.1118499999993</c:v>
                </c:pt>
                <c:pt idx="343">
                  <c:v>8577.118024999987</c:v>
                </c:pt>
                <c:pt idx="344">
                  <c:v>8602.1242000000129</c:v>
                </c:pt>
                <c:pt idx="345">
                  <c:v>8627.130374999997</c:v>
                </c:pt>
                <c:pt idx="346">
                  <c:v>8652.1365499999993</c:v>
                </c:pt>
                <c:pt idx="347">
                  <c:v>8677.1427249999997</c:v>
                </c:pt>
                <c:pt idx="348">
                  <c:v>8702.1489000000001</c:v>
                </c:pt>
                <c:pt idx="349">
                  <c:v>8727.1550749999114</c:v>
                </c:pt>
                <c:pt idx="350">
                  <c:v>8752.1612499999992</c:v>
                </c:pt>
                <c:pt idx="351">
                  <c:v>8777.1674249999851</c:v>
                </c:pt>
                <c:pt idx="352">
                  <c:v>8802.1736000000001</c:v>
                </c:pt>
                <c:pt idx="353">
                  <c:v>8827.1797750000005</c:v>
                </c:pt>
                <c:pt idx="354">
                  <c:v>8852.1859499999209</c:v>
                </c:pt>
                <c:pt idx="355">
                  <c:v>8877.192124999985</c:v>
                </c:pt>
                <c:pt idx="356">
                  <c:v>8902.1983</c:v>
                </c:pt>
                <c:pt idx="357">
                  <c:v>8927.2044750000168</c:v>
                </c:pt>
                <c:pt idx="358">
                  <c:v>8952.2106499999991</c:v>
                </c:pt>
                <c:pt idx="359">
                  <c:v>8977.216824999985</c:v>
                </c:pt>
                <c:pt idx="360">
                  <c:v>9002.2230000000109</c:v>
                </c:pt>
                <c:pt idx="361">
                  <c:v>9027.2291750000004</c:v>
                </c:pt>
                <c:pt idx="362">
                  <c:v>9052.235349999999</c:v>
                </c:pt>
                <c:pt idx="363">
                  <c:v>9077.2415249999995</c:v>
                </c:pt>
                <c:pt idx="364">
                  <c:v>9102.247699999989</c:v>
                </c:pt>
                <c:pt idx="365">
                  <c:v>9127.2538750000003</c:v>
                </c:pt>
                <c:pt idx="366">
                  <c:v>9152.260049999999</c:v>
                </c:pt>
                <c:pt idx="367">
                  <c:v>9177.266224999983</c:v>
                </c:pt>
                <c:pt idx="368">
                  <c:v>9202.2723999999871</c:v>
                </c:pt>
                <c:pt idx="369">
                  <c:v>9227.2785750000003</c:v>
                </c:pt>
                <c:pt idx="370">
                  <c:v>9252.2847499999989</c:v>
                </c:pt>
                <c:pt idx="371">
                  <c:v>9277.290924999983</c:v>
                </c:pt>
                <c:pt idx="372">
                  <c:v>9302.297099999987</c:v>
                </c:pt>
                <c:pt idx="373">
                  <c:v>9327.3032750000002</c:v>
                </c:pt>
                <c:pt idx="374">
                  <c:v>9352.309449999997</c:v>
                </c:pt>
                <c:pt idx="375">
                  <c:v>9377.3156249998556</c:v>
                </c:pt>
                <c:pt idx="376">
                  <c:v>9402.321799999987</c:v>
                </c:pt>
                <c:pt idx="377">
                  <c:v>9427.3279749999037</c:v>
                </c:pt>
                <c:pt idx="378">
                  <c:v>9452.334149999997</c:v>
                </c:pt>
                <c:pt idx="379">
                  <c:v>9477.340324999981</c:v>
                </c:pt>
                <c:pt idx="380">
                  <c:v>9502.3464999999851</c:v>
                </c:pt>
                <c:pt idx="381">
                  <c:v>9527.3526749999037</c:v>
                </c:pt>
                <c:pt idx="382">
                  <c:v>9552.3588499999114</c:v>
                </c:pt>
                <c:pt idx="383">
                  <c:v>9577.3650249998464</c:v>
                </c:pt>
                <c:pt idx="384">
                  <c:v>9602.3711999998759</c:v>
                </c:pt>
                <c:pt idx="385">
                  <c:v>9627.3773749998909</c:v>
                </c:pt>
                <c:pt idx="386">
                  <c:v>9652.3835500000005</c:v>
                </c:pt>
                <c:pt idx="387">
                  <c:v>9677.3897249999209</c:v>
                </c:pt>
                <c:pt idx="388">
                  <c:v>9702.3958999998649</c:v>
                </c:pt>
                <c:pt idx="389">
                  <c:v>9727.402075</c:v>
                </c:pt>
                <c:pt idx="390">
                  <c:v>9752.4082500000004</c:v>
                </c:pt>
                <c:pt idx="391">
                  <c:v>9777.414424999999</c:v>
                </c:pt>
                <c:pt idx="392">
                  <c:v>9802.4205999999831</c:v>
                </c:pt>
                <c:pt idx="393">
                  <c:v>9827.426774999989</c:v>
                </c:pt>
                <c:pt idx="394">
                  <c:v>9852.4329500000003</c:v>
                </c:pt>
                <c:pt idx="395">
                  <c:v>9877.4391249999153</c:v>
                </c:pt>
                <c:pt idx="396">
                  <c:v>9902.445299999983</c:v>
                </c:pt>
                <c:pt idx="397">
                  <c:v>9927.4514749999871</c:v>
                </c:pt>
                <c:pt idx="398">
                  <c:v>9952.4576499999039</c:v>
                </c:pt>
                <c:pt idx="399">
                  <c:v>9977.4638249999116</c:v>
                </c:pt>
                <c:pt idx="400">
                  <c:v>10002.469999999876</c:v>
                </c:pt>
                <c:pt idx="401">
                  <c:v>10027.476174999903</c:v>
                </c:pt>
                <c:pt idx="402">
                  <c:v>10052.48235</c:v>
                </c:pt>
                <c:pt idx="403">
                  <c:v>10077.488524999981</c:v>
                </c:pt>
                <c:pt idx="404">
                  <c:v>10102.494699999987</c:v>
                </c:pt>
                <c:pt idx="405">
                  <c:v>10127.500875</c:v>
                </c:pt>
                <c:pt idx="406">
                  <c:v>10152.50705</c:v>
                </c:pt>
                <c:pt idx="407">
                  <c:v>10177.513224999999</c:v>
                </c:pt>
                <c:pt idx="408">
                  <c:v>10202.519399999985</c:v>
                </c:pt>
                <c:pt idx="409">
                  <c:v>10227.525575</c:v>
                </c:pt>
                <c:pt idx="410">
                  <c:v>10252.531750000016</c:v>
                </c:pt>
                <c:pt idx="411">
                  <c:v>10277.537924999981</c:v>
                </c:pt>
                <c:pt idx="412">
                  <c:v>10302.544099999999</c:v>
                </c:pt>
                <c:pt idx="413">
                  <c:v>10327.550275</c:v>
                </c:pt>
                <c:pt idx="414">
                  <c:v>10352.55645</c:v>
                </c:pt>
                <c:pt idx="415">
                  <c:v>10377.56262499992</c:v>
                </c:pt>
                <c:pt idx="416">
                  <c:v>10402.568799999985</c:v>
                </c:pt>
                <c:pt idx="417">
                  <c:v>10427.574975</c:v>
                </c:pt>
                <c:pt idx="418">
                  <c:v>10452.58115</c:v>
                </c:pt>
                <c:pt idx="419">
                  <c:v>10477.587324999922</c:v>
                </c:pt>
                <c:pt idx="420">
                  <c:v>10502.593499999999</c:v>
                </c:pt>
                <c:pt idx="421">
                  <c:v>10527.599674999989</c:v>
                </c:pt>
                <c:pt idx="422">
                  <c:v>10552.60585</c:v>
                </c:pt>
                <c:pt idx="423">
                  <c:v>10577.612025</c:v>
                </c:pt>
                <c:pt idx="424">
                  <c:v>10602.618199999983</c:v>
                </c:pt>
                <c:pt idx="425">
                  <c:v>10627.624374999999</c:v>
                </c:pt>
                <c:pt idx="426">
                  <c:v>10652.630550000014</c:v>
                </c:pt>
                <c:pt idx="427">
                  <c:v>10677.636725</c:v>
                </c:pt>
                <c:pt idx="428">
                  <c:v>10702.642899999999</c:v>
                </c:pt>
                <c:pt idx="429">
                  <c:v>10727.649074999999</c:v>
                </c:pt>
                <c:pt idx="430">
                  <c:v>10752.65525</c:v>
                </c:pt>
                <c:pt idx="431">
                  <c:v>10777.661425</c:v>
                </c:pt>
                <c:pt idx="432">
                  <c:v>10802.667599999981</c:v>
                </c:pt>
                <c:pt idx="433">
                  <c:v>10827.673774999999</c:v>
                </c:pt>
                <c:pt idx="434">
                  <c:v>10852.67995</c:v>
                </c:pt>
                <c:pt idx="435">
                  <c:v>10877.686124999913</c:v>
                </c:pt>
                <c:pt idx="436">
                  <c:v>10902.692299999999</c:v>
                </c:pt>
                <c:pt idx="437">
                  <c:v>10927.698474999999</c:v>
                </c:pt>
                <c:pt idx="438">
                  <c:v>10952.704650000012</c:v>
                </c:pt>
                <c:pt idx="439">
                  <c:v>10977.710825</c:v>
                </c:pt>
                <c:pt idx="440">
                  <c:v>11002.716999999981</c:v>
                </c:pt>
                <c:pt idx="441">
                  <c:v>11027.723174999999</c:v>
                </c:pt>
                <c:pt idx="442">
                  <c:v>11052.729350000012</c:v>
                </c:pt>
                <c:pt idx="443">
                  <c:v>11077.735525</c:v>
                </c:pt>
                <c:pt idx="444">
                  <c:v>11102.741699999999</c:v>
                </c:pt>
                <c:pt idx="445">
                  <c:v>11127.747874999999</c:v>
                </c:pt>
                <c:pt idx="446">
                  <c:v>11152.75405000001</c:v>
                </c:pt>
                <c:pt idx="447">
                  <c:v>11177.760225</c:v>
                </c:pt>
                <c:pt idx="448">
                  <c:v>11202.7664</c:v>
                </c:pt>
                <c:pt idx="449">
                  <c:v>11227.772574999999</c:v>
                </c:pt>
                <c:pt idx="450">
                  <c:v>11252.778749999999</c:v>
                </c:pt>
                <c:pt idx="451">
                  <c:v>11277.784925</c:v>
                </c:pt>
                <c:pt idx="452">
                  <c:v>11302.7911</c:v>
                </c:pt>
                <c:pt idx="453">
                  <c:v>11327.797274999999</c:v>
                </c:pt>
                <c:pt idx="454">
                  <c:v>11352.803449999999</c:v>
                </c:pt>
                <c:pt idx="455">
                  <c:v>11377.809624999903</c:v>
                </c:pt>
                <c:pt idx="456">
                  <c:v>11402.815799999913</c:v>
                </c:pt>
                <c:pt idx="457">
                  <c:v>11427.821974999983</c:v>
                </c:pt>
                <c:pt idx="458">
                  <c:v>11452.828149999987</c:v>
                </c:pt>
                <c:pt idx="459">
                  <c:v>11477.834325</c:v>
                </c:pt>
                <c:pt idx="460">
                  <c:v>11502.8405</c:v>
                </c:pt>
                <c:pt idx="461">
                  <c:v>11527.846674999981</c:v>
                </c:pt>
                <c:pt idx="462">
                  <c:v>11552.852849999987</c:v>
                </c:pt>
                <c:pt idx="463">
                  <c:v>11577.859024999903</c:v>
                </c:pt>
                <c:pt idx="464">
                  <c:v>11602.865199999829</c:v>
                </c:pt>
                <c:pt idx="465">
                  <c:v>11627.871374999981</c:v>
                </c:pt>
                <c:pt idx="466">
                  <c:v>11652.877549999987</c:v>
                </c:pt>
                <c:pt idx="467">
                  <c:v>11677.883725</c:v>
                </c:pt>
                <c:pt idx="468">
                  <c:v>11702.889899999913</c:v>
                </c:pt>
                <c:pt idx="469">
                  <c:v>11727.896074999981</c:v>
                </c:pt>
                <c:pt idx="470">
                  <c:v>11752.902249999999</c:v>
                </c:pt>
                <c:pt idx="471">
                  <c:v>11777.908425</c:v>
                </c:pt>
                <c:pt idx="472">
                  <c:v>11802.9146</c:v>
                </c:pt>
                <c:pt idx="473">
                  <c:v>11827.920774999999</c:v>
                </c:pt>
                <c:pt idx="474">
                  <c:v>11852.926949999985</c:v>
                </c:pt>
                <c:pt idx="475">
                  <c:v>11877.933125</c:v>
                </c:pt>
                <c:pt idx="476">
                  <c:v>11902.9393</c:v>
                </c:pt>
                <c:pt idx="477">
                  <c:v>11927.945474999999</c:v>
                </c:pt>
                <c:pt idx="478">
                  <c:v>11952.951649999985</c:v>
                </c:pt>
                <c:pt idx="479">
                  <c:v>11977.957824999889</c:v>
                </c:pt>
                <c:pt idx="480">
                  <c:v>12002.964</c:v>
                </c:pt>
                <c:pt idx="481">
                  <c:v>12027.970174999922</c:v>
                </c:pt>
                <c:pt idx="482">
                  <c:v>12052.976349999983</c:v>
                </c:pt>
                <c:pt idx="483">
                  <c:v>12077.982524999989</c:v>
                </c:pt>
                <c:pt idx="484">
                  <c:v>12102.9887</c:v>
                </c:pt>
                <c:pt idx="485">
                  <c:v>12127.994875</c:v>
                </c:pt>
                <c:pt idx="486">
                  <c:v>12153.001049999999</c:v>
                </c:pt>
                <c:pt idx="487">
                  <c:v>12178.007224999987</c:v>
                </c:pt>
                <c:pt idx="488">
                  <c:v>12203.013400000014</c:v>
                </c:pt>
                <c:pt idx="489">
                  <c:v>12228.019575</c:v>
                </c:pt>
                <c:pt idx="490">
                  <c:v>12253.025749999999</c:v>
                </c:pt>
                <c:pt idx="491">
                  <c:v>12278.031924999987</c:v>
                </c:pt>
                <c:pt idx="492">
                  <c:v>12303.0381</c:v>
                </c:pt>
                <c:pt idx="493">
                  <c:v>12328.044275000018</c:v>
                </c:pt>
                <c:pt idx="494">
                  <c:v>12353.050449999999</c:v>
                </c:pt>
                <c:pt idx="495">
                  <c:v>12378.056624999876</c:v>
                </c:pt>
                <c:pt idx="496">
                  <c:v>12403.0628</c:v>
                </c:pt>
                <c:pt idx="497">
                  <c:v>12428.068974999913</c:v>
                </c:pt>
                <c:pt idx="498">
                  <c:v>12453.075149999981</c:v>
                </c:pt>
                <c:pt idx="499">
                  <c:v>12478.081324999985</c:v>
                </c:pt>
                <c:pt idx="500">
                  <c:v>12503.0875</c:v>
                </c:pt>
                <c:pt idx="501">
                  <c:v>12528.093675</c:v>
                </c:pt>
                <c:pt idx="502">
                  <c:v>12553.099849999999</c:v>
                </c:pt>
                <c:pt idx="503">
                  <c:v>12578.106024999985</c:v>
                </c:pt>
                <c:pt idx="504">
                  <c:v>12603.11220000001</c:v>
                </c:pt>
                <c:pt idx="505">
                  <c:v>12628.118375</c:v>
                </c:pt>
                <c:pt idx="506">
                  <c:v>12653.124550000077</c:v>
                </c:pt>
                <c:pt idx="507">
                  <c:v>12678.130724999999</c:v>
                </c:pt>
                <c:pt idx="508">
                  <c:v>12703.1369</c:v>
                </c:pt>
                <c:pt idx="509">
                  <c:v>12728.143075000016</c:v>
                </c:pt>
                <c:pt idx="510">
                  <c:v>12753.149250000077</c:v>
                </c:pt>
                <c:pt idx="511">
                  <c:v>12778.155424999983</c:v>
                </c:pt>
                <c:pt idx="512">
                  <c:v>12803.161599999989</c:v>
                </c:pt>
                <c:pt idx="513">
                  <c:v>12828.167775</c:v>
                </c:pt>
                <c:pt idx="514">
                  <c:v>12853.17395</c:v>
                </c:pt>
                <c:pt idx="515">
                  <c:v>12878.180124999983</c:v>
                </c:pt>
                <c:pt idx="516">
                  <c:v>12903.186299999987</c:v>
                </c:pt>
                <c:pt idx="517">
                  <c:v>12928.192475000014</c:v>
                </c:pt>
                <c:pt idx="518">
                  <c:v>12953.19865</c:v>
                </c:pt>
                <c:pt idx="519">
                  <c:v>12978.204824999999</c:v>
                </c:pt>
                <c:pt idx="520">
                  <c:v>13003.210999999987</c:v>
                </c:pt>
                <c:pt idx="521">
                  <c:v>13028.217175</c:v>
                </c:pt>
                <c:pt idx="522">
                  <c:v>13053.223350000018</c:v>
                </c:pt>
                <c:pt idx="523">
                  <c:v>13078.229524999999</c:v>
                </c:pt>
                <c:pt idx="524">
                  <c:v>13103.235699999987</c:v>
                </c:pt>
                <c:pt idx="525">
                  <c:v>13128.241875000012</c:v>
                </c:pt>
                <c:pt idx="526">
                  <c:v>13153.248050000018</c:v>
                </c:pt>
                <c:pt idx="527">
                  <c:v>13178.254224999999</c:v>
                </c:pt>
                <c:pt idx="528">
                  <c:v>13203.260399999985</c:v>
                </c:pt>
                <c:pt idx="529">
                  <c:v>13228.266575</c:v>
                </c:pt>
                <c:pt idx="530">
                  <c:v>13253.272750000016</c:v>
                </c:pt>
                <c:pt idx="531">
                  <c:v>13278.278924999981</c:v>
                </c:pt>
                <c:pt idx="532">
                  <c:v>13303.285099999985</c:v>
                </c:pt>
                <c:pt idx="533">
                  <c:v>13328.291275000012</c:v>
                </c:pt>
                <c:pt idx="534">
                  <c:v>13353.297450000016</c:v>
                </c:pt>
                <c:pt idx="535">
                  <c:v>13378.30362499992</c:v>
                </c:pt>
                <c:pt idx="536">
                  <c:v>13403.309799999985</c:v>
                </c:pt>
                <c:pt idx="537">
                  <c:v>13428.315974999889</c:v>
                </c:pt>
                <c:pt idx="538">
                  <c:v>13453.32215</c:v>
                </c:pt>
                <c:pt idx="539">
                  <c:v>13478.32832499992</c:v>
                </c:pt>
                <c:pt idx="540">
                  <c:v>13503.334499999999</c:v>
                </c:pt>
                <c:pt idx="541">
                  <c:v>13528.340674999989</c:v>
                </c:pt>
                <c:pt idx="542">
                  <c:v>13553.34685</c:v>
                </c:pt>
                <c:pt idx="543">
                  <c:v>13578.353024999918</c:v>
                </c:pt>
                <c:pt idx="544">
                  <c:v>13603.359199999855</c:v>
                </c:pt>
                <c:pt idx="545">
                  <c:v>13628.365374999876</c:v>
                </c:pt>
                <c:pt idx="546">
                  <c:v>13653.37155</c:v>
                </c:pt>
                <c:pt idx="547">
                  <c:v>13678.377724999913</c:v>
                </c:pt>
                <c:pt idx="548">
                  <c:v>13703.383899999983</c:v>
                </c:pt>
                <c:pt idx="549">
                  <c:v>13728.390074999987</c:v>
                </c:pt>
                <c:pt idx="550">
                  <c:v>13753.39625</c:v>
                </c:pt>
                <c:pt idx="551">
                  <c:v>13778.402425</c:v>
                </c:pt>
                <c:pt idx="552">
                  <c:v>13803.408599999981</c:v>
                </c:pt>
                <c:pt idx="553">
                  <c:v>13828.414774999999</c:v>
                </c:pt>
                <c:pt idx="554">
                  <c:v>13853.42095</c:v>
                </c:pt>
                <c:pt idx="555">
                  <c:v>13878.427124999913</c:v>
                </c:pt>
                <c:pt idx="556">
                  <c:v>13903.433299999999</c:v>
                </c:pt>
                <c:pt idx="557">
                  <c:v>13928.439474999999</c:v>
                </c:pt>
                <c:pt idx="558">
                  <c:v>13953.44565</c:v>
                </c:pt>
                <c:pt idx="559">
                  <c:v>13978.451824999913</c:v>
                </c:pt>
                <c:pt idx="560">
                  <c:v>14003.45799999985</c:v>
                </c:pt>
                <c:pt idx="561">
                  <c:v>14028.464174999985</c:v>
                </c:pt>
                <c:pt idx="562">
                  <c:v>14053.47035</c:v>
                </c:pt>
                <c:pt idx="563">
                  <c:v>14078.476524999913</c:v>
                </c:pt>
                <c:pt idx="564">
                  <c:v>14103.48269999992</c:v>
                </c:pt>
                <c:pt idx="565">
                  <c:v>14128.488874999985</c:v>
                </c:pt>
                <c:pt idx="566">
                  <c:v>14153.49505</c:v>
                </c:pt>
                <c:pt idx="567">
                  <c:v>14178.501225</c:v>
                </c:pt>
                <c:pt idx="568">
                  <c:v>14203.50739999992</c:v>
                </c:pt>
                <c:pt idx="569">
                  <c:v>14228.513574999999</c:v>
                </c:pt>
                <c:pt idx="570">
                  <c:v>14253.519749999999</c:v>
                </c:pt>
                <c:pt idx="571">
                  <c:v>14278.525924999904</c:v>
                </c:pt>
                <c:pt idx="572">
                  <c:v>14303.532099999999</c:v>
                </c:pt>
                <c:pt idx="573">
                  <c:v>14328.538274999999</c:v>
                </c:pt>
                <c:pt idx="574">
                  <c:v>14353.544450000109</c:v>
                </c:pt>
                <c:pt idx="575">
                  <c:v>14378.550624999903</c:v>
                </c:pt>
                <c:pt idx="576">
                  <c:v>14403.556799999911</c:v>
                </c:pt>
                <c:pt idx="577">
                  <c:v>14428.562974999983</c:v>
                </c:pt>
                <c:pt idx="578">
                  <c:v>14453.569149999987</c:v>
                </c:pt>
                <c:pt idx="579">
                  <c:v>14478.575324999903</c:v>
                </c:pt>
                <c:pt idx="580">
                  <c:v>14503.5815</c:v>
                </c:pt>
                <c:pt idx="581">
                  <c:v>14528.587674999981</c:v>
                </c:pt>
                <c:pt idx="582">
                  <c:v>14553.593849999999</c:v>
                </c:pt>
                <c:pt idx="583">
                  <c:v>14578.600025</c:v>
                </c:pt>
                <c:pt idx="584">
                  <c:v>14603.6062</c:v>
                </c:pt>
                <c:pt idx="585">
                  <c:v>14628.612374999999</c:v>
                </c:pt>
                <c:pt idx="586">
                  <c:v>14653.618549999999</c:v>
                </c:pt>
                <c:pt idx="587">
                  <c:v>14678.624725000012</c:v>
                </c:pt>
                <c:pt idx="588">
                  <c:v>14703.6309</c:v>
                </c:pt>
                <c:pt idx="589">
                  <c:v>14728.637074999999</c:v>
                </c:pt>
                <c:pt idx="590">
                  <c:v>14753.643250000096</c:v>
                </c:pt>
                <c:pt idx="591">
                  <c:v>14778.649425000012</c:v>
                </c:pt>
                <c:pt idx="592">
                  <c:v>14803.655599999913</c:v>
                </c:pt>
                <c:pt idx="593">
                  <c:v>14828.661774999999</c:v>
                </c:pt>
                <c:pt idx="594">
                  <c:v>14853.667949999985</c:v>
                </c:pt>
                <c:pt idx="595">
                  <c:v>14878.674125</c:v>
                </c:pt>
                <c:pt idx="596">
                  <c:v>14903.6803</c:v>
                </c:pt>
                <c:pt idx="597">
                  <c:v>14928.686474999999</c:v>
                </c:pt>
                <c:pt idx="598">
                  <c:v>14953.692649999999</c:v>
                </c:pt>
                <c:pt idx="599">
                  <c:v>14978.698824999989</c:v>
                </c:pt>
                <c:pt idx="600">
                  <c:v>15003.705</c:v>
                </c:pt>
                <c:pt idx="601">
                  <c:v>15028.711174999999</c:v>
                </c:pt>
                <c:pt idx="602">
                  <c:v>15053.717349999999</c:v>
                </c:pt>
                <c:pt idx="603">
                  <c:v>15078.723524999999</c:v>
                </c:pt>
                <c:pt idx="604">
                  <c:v>15103.729700000014</c:v>
                </c:pt>
                <c:pt idx="605">
                  <c:v>15128.735874999997</c:v>
                </c:pt>
                <c:pt idx="606">
                  <c:v>15153.742050000086</c:v>
                </c:pt>
                <c:pt idx="607">
                  <c:v>15178.748224999999</c:v>
                </c:pt>
                <c:pt idx="608">
                  <c:v>15203.754400000014</c:v>
                </c:pt>
                <c:pt idx="609">
                  <c:v>15228.760575</c:v>
                </c:pt>
                <c:pt idx="610">
                  <c:v>15253.766749999999</c:v>
                </c:pt>
                <c:pt idx="611">
                  <c:v>15278.772924999987</c:v>
                </c:pt>
                <c:pt idx="612">
                  <c:v>15303.7791</c:v>
                </c:pt>
                <c:pt idx="613">
                  <c:v>15328.785275</c:v>
                </c:pt>
                <c:pt idx="614">
                  <c:v>15353.791450000086</c:v>
                </c:pt>
                <c:pt idx="615">
                  <c:v>15378.797624999987</c:v>
                </c:pt>
                <c:pt idx="616">
                  <c:v>15403.8038</c:v>
                </c:pt>
                <c:pt idx="617">
                  <c:v>15428.809974999913</c:v>
                </c:pt>
                <c:pt idx="618">
                  <c:v>15453.816149999981</c:v>
                </c:pt>
                <c:pt idx="619">
                  <c:v>15478.822324999985</c:v>
                </c:pt>
                <c:pt idx="620">
                  <c:v>15503.8285</c:v>
                </c:pt>
                <c:pt idx="621">
                  <c:v>15528.834675</c:v>
                </c:pt>
                <c:pt idx="622">
                  <c:v>15553.840849999999</c:v>
                </c:pt>
                <c:pt idx="623">
                  <c:v>15578.847024999985</c:v>
                </c:pt>
                <c:pt idx="624">
                  <c:v>15603.8532</c:v>
                </c:pt>
                <c:pt idx="625">
                  <c:v>15628.859374999913</c:v>
                </c:pt>
                <c:pt idx="626">
                  <c:v>15653.86554999992</c:v>
                </c:pt>
                <c:pt idx="627">
                  <c:v>15678.871724999985</c:v>
                </c:pt>
                <c:pt idx="628">
                  <c:v>15703.877899999889</c:v>
                </c:pt>
                <c:pt idx="629">
                  <c:v>15728.884075</c:v>
                </c:pt>
                <c:pt idx="630">
                  <c:v>15753.890249999999</c:v>
                </c:pt>
                <c:pt idx="631">
                  <c:v>15778.896424999983</c:v>
                </c:pt>
                <c:pt idx="632">
                  <c:v>15803.902599999989</c:v>
                </c:pt>
                <c:pt idx="633">
                  <c:v>15828.908775</c:v>
                </c:pt>
                <c:pt idx="634">
                  <c:v>15853.914949999997</c:v>
                </c:pt>
                <c:pt idx="635">
                  <c:v>15878.921124999983</c:v>
                </c:pt>
                <c:pt idx="636">
                  <c:v>15903.927299999987</c:v>
                </c:pt>
                <c:pt idx="637">
                  <c:v>15928.933475000014</c:v>
                </c:pt>
                <c:pt idx="638">
                  <c:v>15953.939649999997</c:v>
                </c:pt>
                <c:pt idx="639">
                  <c:v>15978.945824999983</c:v>
                </c:pt>
                <c:pt idx="640">
                  <c:v>16003.951999999876</c:v>
                </c:pt>
                <c:pt idx="641">
                  <c:v>16028.958174999903</c:v>
                </c:pt>
                <c:pt idx="642">
                  <c:v>16053.96435</c:v>
                </c:pt>
                <c:pt idx="643">
                  <c:v>16078.970524999981</c:v>
                </c:pt>
                <c:pt idx="644">
                  <c:v>16103.976699999876</c:v>
                </c:pt>
                <c:pt idx="645">
                  <c:v>16128.982875</c:v>
                </c:pt>
                <c:pt idx="646">
                  <c:v>16153.98905</c:v>
                </c:pt>
                <c:pt idx="647">
                  <c:v>16178.995224999981</c:v>
                </c:pt>
                <c:pt idx="648">
                  <c:v>16204.001399999985</c:v>
                </c:pt>
                <c:pt idx="649">
                  <c:v>16229.007575</c:v>
                </c:pt>
                <c:pt idx="650">
                  <c:v>16254.013750000016</c:v>
                </c:pt>
                <c:pt idx="651">
                  <c:v>16279.019924999981</c:v>
                </c:pt>
                <c:pt idx="652">
                  <c:v>16304.026099999985</c:v>
                </c:pt>
                <c:pt idx="653">
                  <c:v>16329.03227500001</c:v>
                </c:pt>
                <c:pt idx="654">
                  <c:v>16354.038450000016</c:v>
                </c:pt>
                <c:pt idx="655">
                  <c:v>16379.044624999999</c:v>
                </c:pt>
                <c:pt idx="656">
                  <c:v>16404.050800000001</c:v>
                </c:pt>
                <c:pt idx="657">
                  <c:v>16429.056975</c:v>
                </c:pt>
                <c:pt idx="658">
                  <c:v>16454.063149999998</c:v>
                </c:pt>
                <c:pt idx="659">
                  <c:v>16479.069325</c:v>
                </c:pt>
                <c:pt idx="660">
                  <c:v>16504.075499999999</c:v>
                </c:pt>
                <c:pt idx="661">
                  <c:v>16529.081674999998</c:v>
                </c:pt>
                <c:pt idx="662">
                  <c:v>16554.087850000025</c:v>
                </c:pt>
                <c:pt idx="663">
                  <c:v>16579.094024999999</c:v>
                </c:pt>
                <c:pt idx="664">
                  <c:v>16604.100199999997</c:v>
                </c:pt>
                <c:pt idx="665">
                  <c:v>16629.106374999996</c:v>
                </c:pt>
                <c:pt idx="666">
                  <c:v>16654.112549999703</c:v>
                </c:pt>
                <c:pt idx="667">
                  <c:v>16679.118725</c:v>
                </c:pt>
                <c:pt idx="668">
                  <c:v>16704.124899999999</c:v>
                </c:pt>
                <c:pt idx="669">
                  <c:v>16729.131074999896</c:v>
                </c:pt>
                <c:pt idx="670">
                  <c:v>16754.137249999803</c:v>
                </c:pt>
                <c:pt idx="671">
                  <c:v>16779.143424999998</c:v>
                </c:pt>
                <c:pt idx="672">
                  <c:v>16804.149599999892</c:v>
                </c:pt>
                <c:pt idx="673">
                  <c:v>16829.155774999996</c:v>
                </c:pt>
                <c:pt idx="674">
                  <c:v>16854.161949999896</c:v>
                </c:pt>
                <c:pt idx="675">
                  <c:v>16879.168125000029</c:v>
                </c:pt>
                <c:pt idx="676">
                  <c:v>16904.174299999897</c:v>
                </c:pt>
                <c:pt idx="677">
                  <c:v>16929.180475000001</c:v>
                </c:pt>
                <c:pt idx="678">
                  <c:v>16954.18665</c:v>
                </c:pt>
                <c:pt idx="679">
                  <c:v>16979.192824999998</c:v>
                </c:pt>
                <c:pt idx="680">
                  <c:v>17004.198999999997</c:v>
                </c:pt>
                <c:pt idx="681">
                  <c:v>17029.205174999999</c:v>
                </c:pt>
                <c:pt idx="682">
                  <c:v>17054.211349999896</c:v>
                </c:pt>
                <c:pt idx="683">
                  <c:v>17079.217525</c:v>
                </c:pt>
                <c:pt idx="684">
                  <c:v>17104.223699999999</c:v>
                </c:pt>
                <c:pt idx="685">
                  <c:v>17129.229875000001</c:v>
                </c:pt>
                <c:pt idx="686">
                  <c:v>17154.23605</c:v>
                </c:pt>
                <c:pt idx="687">
                  <c:v>17179.242224999998</c:v>
                </c:pt>
                <c:pt idx="688">
                  <c:v>17204.24840000012</c:v>
                </c:pt>
                <c:pt idx="689">
                  <c:v>17229.254574999992</c:v>
                </c:pt>
                <c:pt idx="690">
                  <c:v>17254.260749999998</c:v>
                </c:pt>
                <c:pt idx="691">
                  <c:v>17279.266925000025</c:v>
                </c:pt>
                <c:pt idx="692">
                  <c:v>17304.273099999999</c:v>
                </c:pt>
                <c:pt idx="693">
                  <c:v>17329.279274999892</c:v>
                </c:pt>
                <c:pt idx="694">
                  <c:v>17354.285449999999</c:v>
                </c:pt>
                <c:pt idx="695">
                  <c:v>17379.291624999998</c:v>
                </c:pt>
                <c:pt idx="696">
                  <c:v>17404.297800000029</c:v>
                </c:pt>
                <c:pt idx="697">
                  <c:v>17429.303974999992</c:v>
                </c:pt>
                <c:pt idx="698">
                  <c:v>17454.310149999896</c:v>
                </c:pt>
                <c:pt idx="699">
                  <c:v>17479.316325</c:v>
                </c:pt>
                <c:pt idx="700">
                  <c:v>17504.322499999998</c:v>
                </c:pt>
                <c:pt idx="701">
                  <c:v>17529.328675000001</c:v>
                </c:pt>
                <c:pt idx="702">
                  <c:v>17554.334849999996</c:v>
                </c:pt>
                <c:pt idx="703">
                  <c:v>17579.341024999998</c:v>
                </c:pt>
                <c:pt idx="704">
                  <c:v>17604.3472</c:v>
                </c:pt>
                <c:pt idx="705">
                  <c:v>17629.353374999992</c:v>
                </c:pt>
                <c:pt idx="706">
                  <c:v>17654.359549999681</c:v>
                </c:pt>
                <c:pt idx="707">
                  <c:v>17679.365725000021</c:v>
                </c:pt>
                <c:pt idx="708">
                  <c:v>17704.371899999998</c:v>
                </c:pt>
                <c:pt idx="709">
                  <c:v>17729.378075000001</c:v>
                </c:pt>
                <c:pt idx="710">
                  <c:v>17754.384249999996</c:v>
                </c:pt>
                <c:pt idx="711">
                  <c:v>17779.390424999998</c:v>
                </c:pt>
                <c:pt idx="712">
                  <c:v>17804.3966</c:v>
                </c:pt>
                <c:pt idx="713">
                  <c:v>17829.402774999999</c:v>
                </c:pt>
                <c:pt idx="714">
                  <c:v>17854.408950000001</c:v>
                </c:pt>
                <c:pt idx="715">
                  <c:v>17879.415125000021</c:v>
                </c:pt>
                <c:pt idx="716">
                  <c:v>17904.421299999998</c:v>
                </c:pt>
                <c:pt idx="717">
                  <c:v>17929.42747500012</c:v>
                </c:pt>
                <c:pt idx="718">
                  <c:v>17954.433649999992</c:v>
                </c:pt>
                <c:pt idx="719">
                  <c:v>17979.439824999998</c:v>
                </c:pt>
                <c:pt idx="720">
                  <c:v>18004.446000000025</c:v>
                </c:pt>
                <c:pt idx="721">
                  <c:v>18029.452174999999</c:v>
                </c:pt>
                <c:pt idx="722">
                  <c:v>18054.458350000001</c:v>
                </c:pt>
                <c:pt idx="723">
                  <c:v>18079.464524999999</c:v>
                </c:pt>
                <c:pt idx="724">
                  <c:v>18104.470699999998</c:v>
                </c:pt>
                <c:pt idx="725">
                  <c:v>18129.476875000029</c:v>
                </c:pt>
                <c:pt idx="726">
                  <c:v>18154.483049999999</c:v>
                </c:pt>
                <c:pt idx="727">
                  <c:v>18179.489224999998</c:v>
                </c:pt>
                <c:pt idx="728">
                  <c:v>18204.495400000025</c:v>
                </c:pt>
                <c:pt idx="729">
                  <c:v>18229.501574999897</c:v>
                </c:pt>
                <c:pt idx="730">
                  <c:v>18254.507750000001</c:v>
                </c:pt>
                <c:pt idx="731">
                  <c:v>18279.513924999996</c:v>
                </c:pt>
                <c:pt idx="732">
                  <c:v>18304.520099999998</c:v>
                </c:pt>
                <c:pt idx="733">
                  <c:v>18329.526275</c:v>
                </c:pt>
                <c:pt idx="734">
                  <c:v>18354.532449999992</c:v>
                </c:pt>
                <c:pt idx="735">
                  <c:v>18379.538624999997</c:v>
                </c:pt>
                <c:pt idx="736">
                  <c:v>18404.544800000021</c:v>
                </c:pt>
                <c:pt idx="737">
                  <c:v>18429.550974999896</c:v>
                </c:pt>
                <c:pt idx="738">
                  <c:v>18454.557150000001</c:v>
                </c:pt>
                <c:pt idx="739">
                  <c:v>18479.563324999999</c:v>
                </c:pt>
                <c:pt idx="740">
                  <c:v>18504.569499999998</c:v>
                </c:pt>
                <c:pt idx="741">
                  <c:v>18529.575675</c:v>
                </c:pt>
                <c:pt idx="742">
                  <c:v>18554.581849999999</c:v>
                </c:pt>
                <c:pt idx="743">
                  <c:v>18579.588025000121</c:v>
                </c:pt>
                <c:pt idx="744">
                  <c:v>18604.5942</c:v>
                </c:pt>
                <c:pt idx="745">
                  <c:v>18629.600374999896</c:v>
                </c:pt>
                <c:pt idx="746">
                  <c:v>18654.606549999808</c:v>
                </c:pt>
                <c:pt idx="747">
                  <c:v>18679.612724999992</c:v>
                </c:pt>
                <c:pt idx="748">
                  <c:v>18704.618899999998</c:v>
                </c:pt>
                <c:pt idx="749">
                  <c:v>18729.625075</c:v>
                </c:pt>
                <c:pt idx="750">
                  <c:v>18754.631249999704</c:v>
                </c:pt>
                <c:pt idx="751">
                  <c:v>18779.637425000001</c:v>
                </c:pt>
                <c:pt idx="752">
                  <c:v>18804.643599999996</c:v>
                </c:pt>
                <c:pt idx="753">
                  <c:v>18829.649774999896</c:v>
                </c:pt>
                <c:pt idx="754">
                  <c:v>18854.655949999804</c:v>
                </c:pt>
                <c:pt idx="755">
                  <c:v>18879.662124999999</c:v>
                </c:pt>
                <c:pt idx="756">
                  <c:v>18904.668299999998</c:v>
                </c:pt>
                <c:pt idx="757">
                  <c:v>18929.674475</c:v>
                </c:pt>
                <c:pt idx="758">
                  <c:v>18954.680649999897</c:v>
                </c:pt>
                <c:pt idx="759">
                  <c:v>18979.686825000121</c:v>
                </c:pt>
                <c:pt idx="760">
                  <c:v>19004.692999999996</c:v>
                </c:pt>
                <c:pt idx="761">
                  <c:v>19029.699174999896</c:v>
                </c:pt>
                <c:pt idx="762">
                  <c:v>19054.70535</c:v>
                </c:pt>
                <c:pt idx="763">
                  <c:v>19079.711524999992</c:v>
                </c:pt>
                <c:pt idx="764">
                  <c:v>19104.717699999997</c:v>
                </c:pt>
                <c:pt idx="765">
                  <c:v>19129.723875000025</c:v>
                </c:pt>
                <c:pt idx="766">
                  <c:v>19154.730049999896</c:v>
                </c:pt>
                <c:pt idx="767">
                  <c:v>19179.736225000001</c:v>
                </c:pt>
                <c:pt idx="768">
                  <c:v>19204.742399999999</c:v>
                </c:pt>
                <c:pt idx="769">
                  <c:v>19229.748574999998</c:v>
                </c:pt>
                <c:pt idx="770">
                  <c:v>19254.75475</c:v>
                </c:pt>
                <c:pt idx="771">
                  <c:v>19279.760924999999</c:v>
                </c:pt>
                <c:pt idx="772">
                  <c:v>19304.767100000121</c:v>
                </c:pt>
                <c:pt idx="773">
                  <c:v>19329.773275</c:v>
                </c:pt>
                <c:pt idx="774">
                  <c:v>19354.779449999896</c:v>
                </c:pt>
                <c:pt idx="775">
                  <c:v>19379.78562500012</c:v>
                </c:pt>
                <c:pt idx="776">
                  <c:v>19404.791799999999</c:v>
                </c:pt>
                <c:pt idx="777">
                  <c:v>19429.797974999998</c:v>
                </c:pt>
                <c:pt idx="778">
                  <c:v>19454.80415</c:v>
                </c:pt>
                <c:pt idx="779">
                  <c:v>19479.810324999897</c:v>
                </c:pt>
                <c:pt idx="780">
                  <c:v>19504.816499999997</c:v>
                </c:pt>
                <c:pt idx="781">
                  <c:v>19529.822674999996</c:v>
                </c:pt>
                <c:pt idx="782">
                  <c:v>19554.828849999998</c:v>
                </c:pt>
                <c:pt idx="783">
                  <c:v>19579.835025</c:v>
                </c:pt>
                <c:pt idx="784">
                  <c:v>19604.841199999999</c:v>
                </c:pt>
                <c:pt idx="785">
                  <c:v>19629.847374999998</c:v>
                </c:pt>
                <c:pt idx="786">
                  <c:v>19654.853549999803</c:v>
                </c:pt>
                <c:pt idx="787">
                  <c:v>19679.859724999897</c:v>
                </c:pt>
                <c:pt idx="788">
                  <c:v>19704.865900000001</c:v>
                </c:pt>
                <c:pt idx="789">
                  <c:v>19729.872074999996</c:v>
                </c:pt>
                <c:pt idx="790">
                  <c:v>19754.878249999896</c:v>
                </c:pt>
                <c:pt idx="791">
                  <c:v>19779.884425000029</c:v>
                </c:pt>
                <c:pt idx="792">
                  <c:v>19804.890599999992</c:v>
                </c:pt>
                <c:pt idx="793">
                  <c:v>19829.896774999997</c:v>
                </c:pt>
                <c:pt idx="794">
                  <c:v>19854.90295</c:v>
                </c:pt>
                <c:pt idx="795">
                  <c:v>19879.909124999998</c:v>
                </c:pt>
                <c:pt idx="796">
                  <c:v>19904.915300000001</c:v>
                </c:pt>
                <c:pt idx="797">
                  <c:v>19929.921474999999</c:v>
                </c:pt>
                <c:pt idx="798">
                  <c:v>19954.927649999998</c:v>
                </c:pt>
                <c:pt idx="799">
                  <c:v>19979.933825000029</c:v>
                </c:pt>
                <c:pt idx="800">
                  <c:v>20004.939999999897</c:v>
                </c:pt>
                <c:pt idx="801">
                  <c:v>20029.946175000121</c:v>
                </c:pt>
                <c:pt idx="802">
                  <c:v>20054.95235</c:v>
                </c:pt>
                <c:pt idx="803">
                  <c:v>20079.958524999998</c:v>
                </c:pt>
                <c:pt idx="804">
                  <c:v>20104.964700000121</c:v>
                </c:pt>
                <c:pt idx="805">
                  <c:v>20129.970874999999</c:v>
                </c:pt>
                <c:pt idx="806">
                  <c:v>20154.977049999998</c:v>
                </c:pt>
                <c:pt idx="807">
                  <c:v>20179.983225000025</c:v>
                </c:pt>
                <c:pt idx="808">
                  <c:v>20204.989399999999</c:v>
                </c:pt>
                <c:pt idx="809">
                  <c:v>20229.995575000001</c:v>
                </c:pt>
                <c:pt idx="810">
                  <c:v>20255.001749999996</c:v>
                </c:pt>
                <c:pt idx="811">
                  <c:v>20280.007924999998</c:v>
                </c:pt>
                <c:pt idx="812">
                  <c:v>20305.0141</c:v>
                </c:pt>
                <c:pt idx="813">
                  <c:v>20330.020274999992</c:v>
                </c:pt>
                <c:pt idx="814">
                  <c:v>20355.026449999998</c:v>
                </c:pt>
                <c:pt idx="815">
                  <c:v>20380.032625</c:v>
                </c:pt>
                <c:pt idx="816">
                  <c:v>20405.038799999998</c:v>
                </c:pt>
                <c:pt idx="817">
                  <c:v>20430.044975000001</c:v>
                </c:pt>
                <c:pt idx="818">
                  <c:v>20455.051149999996</c:v>
                </c:pt>
                <c:pt idx="819">
                  <c:v>20480.057324999998</c:v>
                </c:pt>
                <c:pt idx="820">
                  <c:v>20505.0635</c:v>
                </c:pt>
                <c:pt idx="821">
                  <c:v>20530.069674999992</c:v>
                </c:pt>
                <c:pt idx="822">
                  <c:v>20555.075849999997</c:v>
                </c:pt>
                <c:pt idx="823">
                  <c:v>20580.082025000025</c:v>
                </c:pt>
                <c:pt idx="824">
                  <c:v>20605.088200000009</c:v>
                </c:pt>
                <c:pt idx="825">
                  <c:v>20630.094375000001</c:v>
                </c:pt>
                <c:pt idx="826">
                  <c:v>20655.100549999752</c:v>
                </c:pt>
                <c:pt idx="827">
                  <c:v>20680.106724999998</c:v>
                </c:pt>
                <c:pt idx="828">
                  <c:v>20705.112899999996</c:v>
                </c:pt>
                <c:pt idx="829">
                  <c:v>20730.11907499974</c:v>
                </c:pt>
                <c:pt idx="830">
                  <c:v>20755.125249999892</c:v>
                </c:pt>
                <c:pt idx="831">
                  <c:v>20780.131425</c:v>
                </c:pt>
                <c:pt idx="832">
                  <c:v>20805.137599999896</c:v>
                </c:pt>
                <c:pt idx="833">
                  <c:v>20830.143775</c:v>
                </c:pt>
                <c:pt idx="834">
                  <c:v>20855.149949999752</c:v>
                </c:pt>
                <c:pt idx="835">
                  <c:v>20880.156124999998</c:v>
                </c:pt>
                <c:pt idx="836">
                  <c:v>20905.1623</c:v>
                </c:pt>
                <c:pt idx="837">
                  <c:v>20930.168474999999</c:v>
                </c:pt>
                <c:pt idx="838">
                  <c:v>20955.174649999892</c:v>
                </c:pt>
                <c:pt idx="839">
                  <c:v>20980.180824999999</c:v>
                </c:pt>
                <c:pt idx="840">
                  <c:v>21005.186999999998</c:v>
                </c:pt>
                <c:pt idx="841">
                  <c:v>21030.193175</c:v>
                </c:pt>
                <c:pt idx="842">
                  <c:v>21055.199349999752</c:v>
                </c:pt>
                <c:pt idx="843">
                  <c:v>21080.205524999998</c:v>
                </c:pt>
                <c:pt idx="844">
                  <c:v>21105.2117</c:v>
                </c:pt>
                <c:pt idx="845">
                  <c:v>21130.217874999998</c:v>
                </c:pt>
                <c:pt idx="846">
                  <c:v>21155.224050000001</c:v>
                </c:pt>
                <c:pt idx="847">
                  <c:v>21180.230224999996</c:v>
                </c:pt>
                <c:pt idx="848">
                  <c:v>21205.236399999998</c:v>
                </c:pt>
                <c:pt idx="849">
                  <c:v>21230.242575</c:v>
                </c:pt>
                <c:pt idx="850">
                  <c:v>21255.248749999999</c:v>
                </c:pt>
                <c:pt idx="851">
                  <c:v>21280.254924999997</c:v>
                </c:pt>
                <c:pt idx="852">
                  <c:v>21305.261100000025</c:v>
                </c:pt>
                <c:pt idx="853">
                  <c:v>21330.267274999998</c:v>
                </c:pt>
                <c:pt idx="854">
                  <c:v>21355.273450000001</c:v>
                </c:pt>
                <c:pt idx="855">
                  <c:v>21380.279624999996</c:v>
                </c:pt>
                <c:pt idx="856">
                  <c:v>21405.285800000125</c:v>
                </c:pt>
                <c:pt idx="857">
                  <c:v>21430.291975</c:v>
                </c:pt>
                <c:pt idx="858">
                  <c:v>21455.298149999999</c:v>
                </c:pt>
                <c:pt idx="859">
                  <c:v>21480.304324999997</c:v>
                </c:pt>
                <c:pt idx="860">
                  <c:v>21505.310499999996</c:v>
                </c:pt>
                <c:pt idx="861">
                  <c:v>21530.316674999896</c:v>
                </c:pt>
                <c:pt idx="862">
                  <c:v>21555.32285</c:v>
                </c:pt>
                <c:pt idx="863">
                  <c:v>21580.329024999992</c:v>
                </c:pt>
                <c:pt idx="864">
                  <c:v>21605.335199999998</c:v>
                </c:pt>
                <c:pt idx="865">
                  <c:v>21630.341375</c:v>
                </c:pt>
                <c:pt idx="866">
                  <c:v>21655.347549999897</c:v>
                </c:pt>
                <c:pt idx="867">
                  <c:v>21680.353725000001</c:v>
                </c:pt>
                <c:pt idx="868">
                  <c:v>21705.359899999996</c:v>
                </c:pt>
                <c:pt idx="869">
                  <c:v>21730.366074999998</c:v>
                </c:pt>
                <c:pt idx="870">
                  <c:v>21755.372249999804</c:v>
                </c:pt>
                <c:pt idx="871">
                  <c:v>21780.378424999999</c:v>
                </c:pt>
                <c:pt idx="872">
                  <c:v>21805.384599999998</c:v>
                </c:pt>
                <c:pt idx="873">
                  <c:v>21830.390775</c:v>
                </c:pt>
                <c:pt idx="874">
                  <c:v>21855.396949999897</c:v>
                </c:pt>
                <c:pt idx="875">
                  <c:v>21880.403125000121</c:v>
                </c:pt>
                <c:pt idx="876">
                  <c:v>21905.409299999996</c:v>
                </c:pt>
                <c:pt idx="877">
                  <c:v>21930.415474999998</c:v>
                </c:pt>
                <c:pt idx="878">
                  <c:v>21955.42165</c:v>
                </c:pt>
                <c:pt idx="879">
                  <c:v>21980.42782500021</c:v>
                </c:pt>
                <c:pt idx="880">
                  <c:v>22005.433999999997</c:v>
                </c:pt>
                <c:pt idx="881">
                  <c:v>22030.440175000025</c:v>
                </c:pt>
                <c:pt idx="882">
                  <c:v>22055.446349999998</c:v>
                </c:pt>
                <c:pt idx="883">
                  <c:v>22080.452525000001</c:v>
                </c:pt>
                <c:pt idx="884">
                  <c:v>22105.458699999999</c:v>
                </c:pt>
                <c:pt idx="885">
                  <c:v>22130.464875000125</c:v>
                </c:pt>
                <c:pt idx="886">
                  <c:v>22155.47105</c:v>
                </c:pt>
                <c:pt idx="887">
                  <c:v>22180.477224999999</c:v>
                </c:pt>
                <c:pt idx="888">
                  <c:v>22205.483400000121</c:v>
                </c:pt>
                <c:pt idx="889">
                  <c:v>22230.489575</c:v>
                </c:pt>
                <c:pt idx="890">
                  <c:v>22255.495749999998</c:v>
                </c:pt>
                <c:pt idx="891">
                  <c:v>22280.501925</c:v>
                </c:pt>
                <c:pt idx="892">
                  <c:v>22305.508099999999</c:v>
                </c:pt>
                <c:pt idx="893">
                  <c:v>22330.514274999896</c:v>
                </c:pt>
                <c:pt idx="894">
                  <c:v>22355.52045</c:v>
                </c:pt>
                <c:pt idx="895">
                  <c:v>22380.526624999999</c:v>
                </c:pt>
                <c:pt idx="896">
                  <c:v>22405.532800000001</c:v>
                </c:pt>
                <c:pt idx="897">
                  <c:v>22430.538974999996</c:v>
                </c:pt>
                <c:pt idx="898">
                  <c:v>22455.545149999998</c:v>
                </c:pt>
                <c:pt idx="899">
                  <c:v>22480.551325</c:v>
                </c:pt>
                <c:pt idx="900">
                  <c:v>22505.557499999999</c:v>
                </c:pt>
                <c:pt idx="901">
                  <c:v>22530.563674999998</c:v>
                </c:pt>
                <c:pt idx="902">
                  <c:v>22555.56985</c:v>
                </c:pt>
                <c:pt idx="903">
                  <c:v>22580.576024999998</c:v>
                </c:pt>
                <c:pt idx="904">
                  <c:v>22605.582200000001</c:v>
                </c:pt>
                <c:pt idx="905">
                  <c:v>22630.588374999999</c:v>
                </c:pt>
                <c:pt idx="906">
                  <c:v>22655.594549999896</c:v>
                </c:pt>
                <c:pt idx="907">
                  <c:v>22680.600725</c:v>
                </c:pt>
                <c:pt idx="908">
                  <c:v>22705.606899999999</c:v>
                </c:pt>
                <c:pt idx="909">
                  <c:v>22730.613074999896</c:v>
                </c:pt>
                <c:pt idx="910">
                  <c:v>22755.619249999625</c:v>
                </c:pt>
                <c:pt idx="911">
                  <c:v>22780.625424999998</c:v>
                </c:pt>
                <c:pt idx="912">
                  <c:v>22805.631599999822</c:v>
                </c:pt>
                <c:pt idx="913">
                  <c:v>22830.637774999996</c:v>
                </c:pt>
                <c:pt idx="914">
                  <c:v>22855.643949999896</c:v>
                </c:pt>
                <c:pt idx="915">
                  <c:v>22880.650125</c:v>
                </c:pt>
                <c:pt idx="916">
                  <c:v>22905.656299999897</c:v>
                </c:pt>
                <c:pt idx="917">
                  <c:v>22930.662474999997</c:v>
                </c:pt>
                <c:pt idx="918">
                  <c:v>22955.66865</c:v>
                </c:pt>
                <c:pt idx="919">
                  <c:v>22980.674824999998</c:v>
                </c:pt>
                <c:pt idx="920">
                  <c:v>23005.681</c:v>
                </c:pt>
                <c:pt idx="921">
                  <c:v>23030.687174999999</c:v>
                </c:pt>
                <c:pt idx="922">
                  <c:v>23055.693349999896</c:v>
                </c:pt>
                <c:pt idx="923">
                  <c:v>23080.699524999804</c:v>
                </c:pt>
                <c:pt idx="924">
                  <c:v>23105.705699999999</c:v>
                </c:pt>
                <c:pt idx="925">
                  <c:v>23130.711874999997</c:v>
                </c:pt>
                <c:pt idx="926">
                  <c:v>23155.718049999996</c:v>
                </c:pt>
                <c:pt idx="927">
                  <c:v>23180.724224999998</c:v>
                </c:pt>
                <c:pt idx="928">
                  <c:v>23205.7304</c:v>
                </c:pt>
                <c:pt idx="929">
                  <c:v>23230.736574999992</c:v>
                </c:pt>
                <c:pt idx="930">
                  <c:v>23255.742749999998</c:v>
                </c:pt>
                <c:pt idx="931">
                  <c:v>23280.748925000025</c:v>
                </c:pt>
                <c:pt idx="932">
                  <c:v>23305.755099999998</c:v>
                </c:pt>
                <c:pt idx="933">
                  <c:v>23330.761275000001</c:v>
                </c:pt>
                <c:pt idx="934">
                  <c:v>23355.767449999999</c:v>
                </c:pt>
                <c:pt idx="935">
                  <c:v>23380.773624999998</c:v>
                </c:pt>
                <c:pt idx="936">
                  <c:v>23405.7798</c:v>
                </c:pt>
                <c:pt idx="937">
                  <c:v>23430.785974999999</c:v>
                </c:pt>
                <c:pt idx="938">
                  <c:v>23455.792149999997</c:v>
                </c:pt>
                <c:pt idx="939">
                  <c:v>23480.798325000025</c:v>
                </c:pt>
                <c:pt idx="940">
                  <c:v>23505.804499999998</c:v>
                </c:pt>
                <c:pt idx="941">
                  <c:v>23530.810674999822</c:v>
                </c:pt>
                <c:pt idx="942">
                  <c:v>23555.816849999996</c:v>
                </c:pt>
                <c:pt idx="943">
                  <c:v>23580.823024999998</c:v>
                </c:pt>
                <c:pt idx="944">
                  <c:v>23605.829199999996</c:v>
                </c:pt>
                <c:pt idx="945">
                  <c:v>23630.835374999897</c:v>
                </c:pt>
                <c:pt idx="946">
                  <c:v>23655.841549999896</c:v>
                </c:pt>
                <c:pt idx="947">
                  <c:v>23680.847725000021</c:v>
                </c:pt>
                <c:pt idx="948">
                  <c:v>23705.853899999998</c:v>
                </c:pt>
                <c:pt idx="949">
                  <c:v>23730.860075000001</c:v>
                </c:pt>
                <c:pt idx="950">
                  <c:v>23755.866249999992</c:v>
                </c:pt>
                <c:pt idx="951">
                  <c:v>23780.872424999998</c:v>
                </c:pt>
                <c:pt idx="952">
                  <c:v>23805.8786</c:v>
                </c:pt>
                <c:pt idx="953">
                  <c:v>23830.884774999999</c:v>
                </c:pt>
                <c:pt idx="954">
                  <c:v>23855.890949999892</c:v>
                </c:pt>
                <c:pt idx="955">
                  <c:v>23880.897125000021</c:v>
                </c:pt>
                <c:pt idx="956">
                  <c:v>23905.903299999998</c:v>
                </c:pt>
                <c:pt idx="957">
                  <c:v>23930.909475</c:v>
                </c:pt>
                <c:pt idx="958">
                  <c:v>23955.915649999992</c:v>
                </c:pt>
                <c:pt idx="959">
                  <c:v>23980.921825000121</c:v>
                </c:pt>
                <c:pt idx="960">
                  <c:v>24005.928000000025</c:v>
                </c:pt>
                <c:pt idx="961">
                  <c:v>24030.934174999999</c:v>
                </c:pt>
                <c:pt idx="962">
                  <c:v>24055.940350000001</c:v>
                </c:pt>
                <c:pt idx="963">
                  <c:v>24080.946524999999</c:v>
                </c:pt>
                <c:pt idx="964">
                  <c:v>24105.952699999998</c:v>
                </c:pt>
                <c:pt idx="965">
                  <c:v>24130.958875000029</c:v>
                </c:pt>
                <c:pt idx="966">
                  <c:v>24155.965049999999</c:v>
                </c:pt>
                <c:pt idx="967">
                  <c:v>24180.971224999998</c:v>
                </c:pt>
                <c:pt idx="968">
                  <c:v>24205.977400000025</c:v>
                </c:pt>
                <c:pt idx="969">
                  <c:v>24230.983574999998</c:v>
                </c:pt>
                <c:pt idx="970">
                  <c:v>24255.989750000001</c:v>
                </c:pt>
                <c:pt idx="971">
                  <c:v>24280.995924999999</c:v>
                </c:pt>
                <c:pt idx="972">
                  <c:v>24306.002099999998</c:v>
                </c:pt>
                <c:pt idx="973">
                  <c:v>24331.008275</c:v>
                </c:pt>
                <c:pt idx="974">
                  <c:v>24356.014449999897</c:v>
                </c:pt>
                <c:pt idx="975">
                  <c:v>24381.020624999997</c:v>
                </c:pt>
                <c:pt idx="976">
                  <c:v>24406.026800000021</c:v>
                </c:pt>
                <c:pt idx="977">
                  <c:v>24431.032974999896</c:v>
                </c:pt>
                <c:pt idx="978">
                  <c:v>24456.039149999822</c:v>
                </c:pt>
                <c:pt idx="979">
                  <c:v>24481.045324999999</c:v>
                </c:pt>
                <c:pt idx="980">
                  <c:v>24506.051499999998</c:v>
                </c:pt>
                <c:pt idx="981">
                  <c:v>24531.057675</c:v>
                </c:pt>
                <c:pt idx="982">
                  <c:v>24556.063849999999</c:v>
                </c:pt>
                <c:pt idx="983">
                  <c:v>24581.070024999997</c:v>
                </c:pt>
                <c:pt idx="984">
                  <c:v>24606.0762</c:v>
                </c:pt>
                <c:pt idx="985">
                  <c:v>24631.082374999998</c:v>
                </c:pt>
                <c:pt idx="986">
                  <c:v>24656.08855</c:v>
                </c:pt>
                <c:pt idx="987">
                  <c:v>24681.094724999999</c:v>
                </c:pt>
                <c:pt idx="988">
                  <c:v>24706.100899999998</c:v>
                </c:pt>
                <c:pt idx="989">
                  <c:v>24731.107075</c:v>
                </c:pt>
                <c:pt idx="990">
                  <c:v>24756.113249999704</c:v>
                </c:pt>
                <c:pt idx="991">
                  <c:v>24781.119424999892</c:v>
                </c:pt>
                <c:pt idx="992">
                  <c:v>24806.125599999996</c:v>
                </c:pt>
                <c:pt idx="993">
                  <c:v>24831.131774999896</c:v>
                </c:pt>
                <c:pt idx="994">
                  <c:v>24856.137949999804</c:v>
                </c:pt>
                <c:pt idx="995">
                  <c:v>24881.144124999999</c:v>
                </c:pt>
                <c:pt idx="996">
                  <c:v>24906.150299999896</c:v>
                </c:pt>
                <c:pt idx="997">
                  <c:v>24931.156475</c:v>
                </c:pt>
                <c:pt idx="998">
                  <c:v>24956.162649999897</c:v>
                </c:pt>
                <c:pt idx="999">
                  <c:v>24981.168825000121</c:v>
                </c:pt>
                <c:pt idx="1000">
                  <c:v>25006.174999999996</c:v>
                </c:pt>
                <c:pt idx="1001">
                  <c:v>25031.181174999998</c:v>
                </c:pt>
                <c:pt idx="1002">
                  <c:v>25056.18735</c:v>
                </c:pt>
                <c:pt idx="1003">
                  <c:v>25081.193524999897</c:v>
                </c:pt>
                <c:pt idx="1004">
                  <c:v>25106.199699999896</c:v>
                </c:pt>
                <c:pt idx="1005">
                  <c:v>25131.205875000021</c:v>
                </c:pt>
                <c:pt idx="1006">
                  <c:v>25156.212049999896</c:v>
                </c:pt>
                <c:pt idx="1007">
                  <c:v>25181.218225000001</c:v>
                </c:pt>
                <c:pt idx="1008">
                  <c:v>25206.224399999999</c:v>
                </c:pt>
                <c:pt idx="1009">
                  <c:v>25231.230574999896</c:v>
                </c:pt>
                <c:pt idx="1010">
                  <c:v>25256.23675</c:v>
                </c:pt>
                <c:pt idx="1011">
                  <c:v>25281.242924999999</c:v>
                </c:pt>
                <c:pt idx="1012">
                  <c:v>25306.249099999997</c:v>
                </c:pt>
                <c:pt idx="1013">
                  <c:v>25331.255275</c:v>
                </c:pt>
                <c:pt idx="1014">
                  <c:v>25356.261449999998</c:v>
                </c:pt>
                <c:pt idx="1015">
                  <c:v>25381.26762500012</c:v>
                </c:pt>
                <c:pt idx="1016">
                  <c:v>25406.273799999999</c:v>
                </c:pt>
                <c:pt idx="1017">
                  <c:v>25431.279974999896</c:v>
                </c:pt>
                <c:pt idx="1018">
                  <c:v>25456.286150000025</c:v>
                </c:pt>
                <c:pt idx="1019">
                  <c:v>25481.292324999999</c:v>
                </c:pt>
                <c:pt idx="1020">
                  <c:v>25506.298500000001</c:v>
                </c:pt>
                <c:pt idx="1021">
                  <c:v>25531.304674999996</c:v>
                </c:pt>
                <c:pt idx="1022">
                  <c:v>25556.310849999896</c:v>
                </c:pt>
                <c:pt idx="1023">
                  <c:v>25581.317025</c:v>
                </c:pt>
                <c:pt idx="1024">
                  <c:v>25606.323199999999</c:v>
                </c:pt>
                <c:pt idx="1025">
                  <c:v>25631.329374999896</c:v>
                </c:pt>
                <c:pt idx="1026">
                  <c:v>25656.335549999803</c:v>
                </c:pt>
                <c:pt idx="1027">
                  <c:v>25681.341724999998</c:v>
                </c:pt>
                <c:pt idx="1028">
                  <c:v>25706.347900000001</c:v>
                </c:pt>
                <c:pt idx="1029">
                  <c:v>25731.354074999996</c:v>
                </c:pt>
                <c:pt idx="1030">
                  <c:v>25756.360249999896</c:v>
                </c:pt>
                <c:pt idx="1031">
                  <c:v>25781.366425000029</c:v>
                </c:pt>
                <c:pt idx="1032">
                  <c:v>25806.372599999992</c:v>
                </c:pt>
                <c:pt idx="1033">
                  <c:v>25831.378774999997</c:v>
                </c:pt>
                <c:pt idx="1034">
                  <c:v>25856.38495</c:v>
                </c:pt>
                <c:pt idx="1035">
                  <c:v>25881.391124999998</c:v>
                </c:pt>
                <c:pt idx="1036">
                  <c:v>25906.397300000001</c:v>
                </c:pt>
                <c:pt idx="1037">
                  <c:v>25931.403474999999</c:v>
                </c:pt>
                <c:pt idx="1038">
                  <c:v>25956.409649999896</c:v>
                </c:pt>
                <c:pt idx="1039">
                  <c:v>25981.415825000029</c:v>
                </c:pt>
                <c:pt idx="1040">
                  <c:v>26006.421999999999</c:v>
                </c:pt>
                <c:pt idx="1041">
                  <c:v>26031.428175000121</c:v>
                </c:pt>
                <c:pt idx="1042">
                  <c:v>26056.43435</c:v>
                </c:pt>
                <c:pt idx="1043">
                  <c:v>26081.440524999998</c:v>
                </c:pt>
                <c:pt idx="1044">
                  <c:v>26106.44670000012</c:v>
                </c:pt>
                <c:pt idx="1045">
                  <c:v>26131.452874999999</c:v>
                </c:pt>
                <c:pt idx="1046">
                  <c:v>26156.459049999896</c:v>
                </c:pt>
                <c:pt idx="1047">
                  <c:v>26181.465225000025</c:v>
                </c:pt>
                <c:pt idx="1048">
                  <c:v>26206.471399999999</c:v>
                </c:pt>
                <c:pt idx="1049">
                  <c:v>26231.477574999997</c:v>
                </c:pt>
                <c:pt idx="1050">
                  <c:v>26256.483749999999</c:v>
                </c:pt>
                <c:pt idx="1051">
                  <c:v>26281.489924999998</c:v>
                </c:pt>
                <c:pt idx="1052">
                  <c:v>26306.496100000029</c:v>
                </c:pt>
                <c:pt idx="1053">
                  <c:v>26331.502274999992</c:v>
                </c:pt>
                <c:pt idx="1054">
                  <c:v>26356.508449999998</c:v>
                </c:pt>
                <c:pt idx="1055">
                  <c:v>26381.514625</c:v>
                </c:pt>
                <c:pt idx="1056">
                  <c:v>26406.520799999998</c:v>
                </c:pt>
                <c:pt idx="1057">
                  <c:v>26431.526975000001</c:v>
                </c:pt>
                <c:pt idx="1058">
                  <c:v>26456.533149999996</c:v>
                </c:pt>
                <c:pt idx="1059">
                  <c:v>26481.539324999896</c:v>
                </c:pt>
                <c:pt idx="1060">
                  <c:v>26506.5455</c:v>
                </c:pt>
                <c:pt idx="1061">
                  <c:v>26531.551674999992</c:v>
                </c:pt>
                <c:pt idx="1062">
                  <c:v>26556.557849999997</c:v>
                </c:pt>
                <c:pt idx="1063">
                  <c:v>26581.564025000025</c:v>
                </c:pt>
                <c:pt idx="1064">
                  <c:v>26606.570199999998</c:v>
                </c:pt>
                <c:pt idx="1065">
                  <c:v>26631.576375000001</c:v>
                </c:pt>
                <c:pt idx="1066">
                  <c:v>26656.582549999996</c:v>
                </c:pt>
                <c:pt idx="1067">
                  <c:v>26681.588725000121</c:v>
                </c:pt>
                <c:pt idx="1068">
                  <c:v>26706.5949</c:v>
                </c:pt>
                <c:pt idx="1069">
                  <c:v>26731.601074999897</c:v>
                </c:pt>
                <c:pt idx="1070">
                  <c:v>26756.607249999892</c:v>
                </c:pt>
                <c:pt idx="1071">
                  <c:v>26781.613425</c:v>
                </c:pt>
                <c:pt idx="1072">
                  <c:v>26806.619599999703</c:v>
                </c:pt>
                <c:pt idx="1073">
                  <c:v>26831.625775</c:v>
                </c:pt>
                <c:pt idx="1074">
                  <c:v>26856.631949999752</c:v>
                </c:pt>
                <c:pt idx="1075">
                  <c:v>26881.638124999998</c:v>
                </c:pt>
                <c:pt idx="1076">
                  <c:v>26906.6443</c:v>
                </c:pt>
                <c:pt idx="1077">
                  <c:v>26931.650474999897</c:v>
                </c:pt>
                <c:pt idx="1078">
                  <c:v>26956.656649999892</c:v>
                </c:pt>
                <c:pt idx="1079">
                  <c:v>26981.662824999999</c:v>
                </c:pt>
                <c:pt idx="1080">
                  <c:v>27006.668999999998</c:v>
                </c:pt>
                <c:pt idx="1081">
                  <c:v>27031.675175</c:v>
                </c:pt>
                <c:pt idx="1082">
                  <c:v>27056.681349999992</c:v>
                </c:pt>
                <c:pt idx="1083">
                  <c:v>27081.687524999998</c:v>
                </c:pt>
                <c:pt idx="1084">
                  <c:v>27106.6937</c:v>
                </c:pt>
                <c:pt idx="1085">
                  <c:v>27131.699874999897</c:v>
                </c:pt>
                <c:pt idx="1086">
                  <c:v>27156.706049999997</c:v>
                </c:pt>
                <c:pt idx="1087">
                  <c:v>27181.712224999996</c:v>
                </c:pt>
                <c:pt idx="1088">
                  <c:v>27206.718399999998</c:v>
                </c:pt>
                <c:pt idx="1089">
                  <c:v>27231.724575</c:v>
                </c:pt>
                <c:pt idx="1090">
                  <c:v>27256.730749999992</c:v>
                </c:pt>
                <c:pt idx="1091">
                  <c:v>27281.736924999997</c:v>
                </c:pt>
                <c:pt idx="1092">
                  <c:v>27306.743100000025</c:v>
                </c:pt>
                <c:pt idx="1093">
                  <c:v>27331.749274999896</c:v>
                </c:pt>
                <c:pt idx="1094">
                  <c:v>27356.755450000001</c:v>
                </c:pt>
                <c:pt idx="1095">
                  <c:v>27381.761624999999</c:v>
                </c:pt>
                <c:pt idx="1096">
                  <c:v>27406.767800000121</c:v>
                </c:pt>
                <c:pt idx="1097">
                  <c:v>27431.773975</c:v>
                </c:pt>
                <c:pt idx="1098">
                  <c:v>27456.780149999999</c:v>
                </c:pt>
                <c:pt idx="1099">
                  <c:v>27481.786325000121</c:v>
                </c:pt>
                <c:pt idx="1100">
                  <c:v>27506.7925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List1!$N$18</c:f>
              <c:strCache>
                <c:ptCount val="1"/>
                <c:pt idx="0">
                  <c:v>ISO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'Všechny rychlosti'!$O$16:$APW$16</c:f>
              <c:numCache>
                <c:formatCode>General</c:formatCode>
                <c:ptCount val="110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</c:numCache>
            </c:numRef>
          </c:xVal>
          <c:yVal>
            <c:numRef>
              <c:f>'Všechny rychlosti'!$O$18:$APW$18</c:f>
              <c:numCache>
                <c:formatCode>_-* #,##0.00\ "Kč"_-;\-* #,##0.00\ "Kč"_-;_-* "-"??\ "Kč"_-;_-@_-</c:formatCode>
                <c:ptCount val="1101"/>
                <c:pt idx="0" formatCode="General">
                  <c:v>0</c:v>
                </c:pt>
                <c:pt idx="1">
                  <c:v>19.605769230768889</c:v>
                </c:pt>
                <c:pt idx="2">
                  <c:v>39.211538461538446</c:v>
                </c:pt>
                <c:pt idx="3">
                  <c:v>58.817307692307153</c:v>
                </c:pt>
                <c:pt idx="4">
                  <c:v>78.423076923076849</c:v>
                </c:pt>
                <c:pt idx="5">
                  <c:v>98.028846153845095</c:v>
                </c:pt>
                <c:pt idx="6">
                  <c:v>117.634615384616</c:v>
                </c:pt>
                <c:pt idx="7">
                  <c:v>137.24038461538458</c:v>
                </c:pt>
                <c:pt idx="8">
                  <c:v>156.84615384615378</c:v>
                </c:pt>
                <c:pt idx="9">
                  <c:v>176.45192307692466</c:v>
                </c:pt>
                <c:pt idx="10">
                  <c:v>196.05769230769448</c:v>
                </c:pt>
                <c:pt idx="11">
                  <c:v>215.66346153846152</c:v>
                </c:pt>
                <c:pt idx="12">
                  <c:v>235.26923076923075</c:v>
                </c:pt>
                <c:pt idx="13">
                  <c:v>254.875</c:v>
                </c:pt>
                <c:pt idx="14">
                  <c:v>274.48076923076928</c:v>
                </c:pt>
                <c:pt idx="15">
                  <c:v>294.08653846153339</c:v>
                </c:pt>
                <c:pt idx="16">
                  <c:v>313.69230769230768</c:v>
                </c:pt>
                <c:pt idx="17">
                  <c:v>333.29807692307378</c:v>
                </c:pt>
                <c:pt idx="18">
                  <c:v>352.90384615384738</c:v>
                </c:pt>
                <c:pt idx="19">
                  <c:v>372.50961538461536</c:v>
                </c:pt>
                <c:pt idx="20">
                  <c:v>392.11538461538458</c:v>
                </c:pt>
                <c:pt idx="21">
                  <c:v>411.72115384614955</c:v>
                </c:pt>
                <c:pt idx="22">
                  <c:v>431.32692307692304</c:v>
                </c:pt>
                <c:pt idx="23">
                  <c:v>450.93269230769164</c:v>
                </c:pt>
                <c:pt idx="24">
                  <c:v>470.53846153846172</c:v>
                </c:pt>
                <c:pt idx="25">
                  <c:v>490.14423076923077</c:v>
                </c:pt>
                <c:pt idx="26">
                  <c:v>509.75</c:v>
                </c:pt>
                <c:pt idx="27">
                  <c:v>529.35576923076917</c:v>
                </c:pt>
                <c:pt idx="28">
                  <c:v>548.96153846153788</c:v>
                </c:pt>
                <c:pt idx="29">
                  <c:v>568.56730769230739</c:v>
                </c:pt>
                <c:pt idx="30">
                  <c:v>588.17307692308509</c:v>
                </c:pt>
                <c:pt idx="31">
                  <c:v>607.77884615385346</c:v>
                </c:pt>
                <c:pt idx="32">
                  <c:v>627.38461538461536</c:v>
                </c:pt>
                <c:pt idx="33">
                  <c:v>646.99038461538464</c:v>
                </c:pt>
                <c:pt idx="34">
                  <c:v>666.59615384615381</c:v>
                </c:pt>
                <c:pt idx="35">
                  <c:v>686.20192307692309</c:v>
                </c:pt>
                <c:pt idx="36">
                  <c:v>705.80769230769261</c:v>
                </c:pt>
                <c:pt idx="37">
                  <c:v>725.41346153846155</c:v>
                </c:pt>
                <c:pt idx="38">
                  <c:v>745.01923076923072</c:v>
                </c:pt>
                <c:pt idx="39">
                  <c:v>764.625</c:v>
                </c:pt>
                <c:pt idx="40">
                  <c:v>784.23076923076951</c:v>
                </c:pt>
                <c:pt idx="41">
                  <c:v>803.83653846153788</c:v>
                </c:pt>
                <c:pt idx="42">
                  <c:v>823.44230769230739</c:v>
                </c:pt>
                <c:pt idx="43">
                  <c:v>843.04807692307804</c:v>
                </c:pt>
                <c:pt idx="44">
                  <c:v>862.65384615384653</c:v>
                </c:pt>
                <c:pt idx="45">
                  <c:v>882.25961538461536</c:v>
                </c:pt>
                <c:pt idx="46">
                  <c:v>901.86538461538441</c:v>
                </c:pt>
                <c:pt idx="47">
                  <c:v>921.47115384615381</c:v>
                </c:pt>
                <c:pt idx="48">
                  <c:v>941.07692307692309</c:v>
                </c:pt>
                <c:pt idx="49">
                  <c:v>960.68269230769351</c:v>
                </c:pt>
                <c:pt idx="50">
                  <c:v>980.28846153846894</c:v>
                </c:pt>
                <c:pt idx="51">
                  <c:v>999.89423076923072</c:v>
                </c:pt>
                <c:pt idx="52">
                  <c:v>1019.5</c:v>
                </c:pt>
                <c:pt idx="53">
                  <c:v>1039.1057692307711</c:v>
                </c:pt>
                <c:pt idx="54">
                  <c:v>1058.7115384615383</c:v>
                </c:pt>
                <c:pt idx="55">
                  <c:v>1078.3173076923076</c:v>
                </c:pt>
                <c:pt idx="56">
                  <c:v>1097.9230769230769</c:v>
                </c:pt>
                <c:pt idx="57">
                  <c:v>1117.5288461538448</c:v>
                </c:pt>
                <c:pt idx="58">
                  <c:v>1137.1346153846152</c:v>
                </c:pt>
                <c:pt idx="59">
                  <c:v>1156.7403846153798</c:v>
                </c:pt>
                <c:pt idx="60">
                  <c:v>1176.3461538461561</c:v>
                </c:pt>
                <c:pt idx="61">
                  <c:v>1195.9519230769229</c:v>
                </c:pt>
                <c:pt idx="62">
                  <c:v>1215.5576923076931</c:v>
                </c:pt>
                <c:pt idx="63">
                  <c:v>1235.1634615384446</c:v>
                </c:pt>
                <c:pt idx="64">
                  <c:v>1254.7692307692307</c:v>
                </c:pt>
                <c:pt idx="65">
                  <c:v>1274.375</c:v>
                </c:pt>
                <c:pt idx="66">
                  <c:v>1293.9807692307711</c:v>
                </c:pt>
                <c:pt idx="67">
                  <c:v>1313.5865384615383</c:v>
                </c:pt>
                <c:pt idx="68">
                  <c:v>1333.1923076922999</c:v>
                </c:pt>
                <c:pt idx="69">
                  <c:v>1352.7980769230769</c:v>
                </c:pt>
                <c:pt idx="70">
                  <c:v>1372.4038461538448</c:v>
                </c:pt>
                <c:pt idx="71">
                  <c:v>1392.0096153846255</c:v>
                </c:pt>
                <c:pt idx="72">
                  <c:v>1411.6153846153798</c:v>
                </c:pt>
                <c:pt idx="73">
                  <c:v>1431.2211538461561</c:v>
                </c:pt>
                <c:pt idx="74">
                  <c:v>1450.8269230769229</c:v>
                </c:pt>
                <c:pt idx="75">
                  <c:v>1470.4326923076931</c:v>
                </c:pt>
                <c:pt idx="76">
                  <c:v>1490.0384615384608</c:v>
                </c:pt>
                <c:pt idx="77">
                  <c:v>1509.6442307692298</c:v>
                </c:pt>
                <c:pt idx="78">
                  <c:v>1529.25</c:v>
                </c:pt>
                <c:pt idx="79">
                  <c:v>1548.8557692307711</c:v>
                </c:pt>
                <c:pt idx="80">
                  <c:v>1568.4615384615383</c:v>
                </c:pt>
                <c:pt idx="81">
                  <c:v>1588.0673076923076</c:v>
                </c:pt>
                <c:pt idx="82">
                  <c:v>1607.6730769230758</c:v>
                </c:pt>
                <c:pt idx="83">
                  <c:v>1627.2788461538448</c:v>
                </c:pt>
                <c:pt idx="84">
                  <c:v>1646.8846153846152</c:v>
                </c:pt>
                <c:pt idx="85">
                  <c:v>1666.4903846153798</c:v>
                </c:pt>
                <c:pt idx="86">
                  <c:v>1686.0961538461561</c:v>
                </c:pt>
                <c:pt idx="87">
                  <c:v>1705.7019230769229</c:v>
                </c:pt>
                <c:pt idx="88">
                  <c:v>1725.3076923076931</c:v>
                </c:pt>
                <c:pt idx="89">
                  <c:v>1744.9134615384608</c:v>
                </c:pt>
                <c:pt idx="90">
                  <c:v>1764.5192307692307</c:v>
                </c:pt>
                <c:pt idx="91">
                  <c:v>1784.125</c:v>
                </c:pt>
                <c:pt idx="92">
                  <c:v>1803.7307692307711</c:v>
                </c:pt>
                <c:pt idx="93">
                  <c:v>1823.3365384615383</c:v>
                </c:pt>
                <c:pt idx="94">
                  <c:v>1842.9423076923076</c:v>
                </c:pt>
                <c:pt idx="95">
                  <c:v>1862.5480769230769</c:v>
                </c:pt>
                <c:pt idx="96">
                  <c:v>1882.1538461538296</c:v>
                </c:pt>
                <c:pt idx="97">
                  <c:v>1901.7596153846255</c:v>
                </c:pt>
                <c:pt idx="98">
                  <c:v>1921.3653846153798</c:v>
                </c:pt>
                <c:pt idx="99">
                  <c:v>1940.9711538461561</c:v>
                </c:pt>
                <c:pt idx="100">
                  <c:v>1960.5769230769229</c:v>
                </c:pt>
                <c:pt idx="101">
                  <c:v>1980.1826923076922</c:v>
                </c:pt>
                <c:pt idx="102">
                  <c:v>1999.7884615384608</c:v>
                </c:pt>
                <c:pt idx="103">
                  <c:v>2019.3942307692298</c:v>
                </c:pt>
                <c:pt idx="104">
                  <c:v>2039</c:v>
                </c:pt>
                <c:pt idx="105">
                  <c:v>2058.6057692307691</c:v>
                </c:pt>
                <c:pt idx="106">
                  <c:v>2078.2115384615422</c:v>
                </c:pt>
                <c:pt idx="107">
                  <c:v>2097.8173076923431</c:v>
                </c:pt>
                <c:pt idx="108">
                  <c:v>2117.4230769230771</c:v>
                </c:pt>
                <c:pt idx="109">
                  <c:v>2137.0288461538225</c:v>
                </c:pt>
                <c:pt idx="110">
                  <c:v>2156.6346153846148</c:v>
                </c:pt>
                <c:pt idx="111">
                  <c:v>2176.2403846153843</c:v>
                </c:pt>
                <c:pt idx="112">
                  <c:v>2195.8461538461779</c:v>
                </c:pt>
                <c:pt idx="113">
                  <c:v>2215.451923076947</c:v>
                </c:pt>
                <c:pt idx="114">
                  <c:v>2235.0576923076924</c:v>
                </c:pt>
                <c:pt idx="115">
                  <c:v>2254.6634615384614</c:v>
                </c:pt>
                <c:pt idx="116">
                  <c:v>2274.2692307692287</c:v>
                </c:pt>
                <c:pt idx="117">
                  <c:v>2293.8750000000196</c:v>
                </c:pt>
                <c:pt idx="118">
                  <c:v>2313.4807692307691</c:v>
                </c:pt>
                <c:pt idx="119">
                  <c:v>2333.0865384615386</c:v>
                </c:pt>
                <c:pt idx="120">
                  <c:v>2352.6923076923076</c:v>
                </c:pt>
                <c:pt idx="121">
                  <c:v>2372.2980769230767</c:v>
                </c:pt>
                <c:pt idx="122">
                  <c:v>2391.9038461538457</c:v>
                </c:pt>
                <c:pt idx="123">
                  <c:v>2411.5096153846148</c:v>
                </c:pt>
                <c:pt idx="124">
                  <c:v>2431.1153846153852</c:v>
                </c:pt>
                <c:pt idx="125">
                  <c:v>2450.7211538461779</c:v>
                </c:pt>
                <c:pt idx="126">
                  <c:v>2470.3269230769229</c:v>
                </c:pt>
                <c:pt idx="127">
                  <c:v>2489.9326923076924</c:v>
                </c:pt>
                <c:pt idx="128">
                  <c:v>2509.5384615384614</c:v>
                </c:pt>
                <c:pt idx="129">
                  <c:v>2529.1442307692287</c:v>
                </c:pt>
                <c:pt idx="130">
                  <c:v>2548.75</c:v>
                </c:pt>
                <c:pt idx="131">
                  <c:v>2568.3557692307722</c:v>
                </c:pt>
                <c:pt idx="132">
                  <c:v>2587.9615384615422</c:v>
                </c:pt>
                <c:pt idx="133">
                  <c:v>2607.5673076923076</c:v>
                </c:pt>
                <c:pt idx="134">
                  <c:v>2627.1730769230771</c:v>
                </c:pt>
                <c:pt idx="135">
                  <c:v>2646.7788461538225</c:v>
                </c:pt>
                <c:pt idx="136">
                  <c:v>2666.3846153846148</c:v>
                </c:pt>
                <c:pt idx="137">
                  <c:v>2685.9903846153852</c:v>
                </c:pt>
                <c:pt idx="138">
                  <c:v>2705.5961538461779</c:v>
                </c:pt>
                <c:pt idx="139">
                  <c:v>2725.2019230769229</c:v>
                </c:pt>
                <c:pt idx="140">
                  <c:v>2744.8076923076924</c:v>
                </c:pt>
                <c:pt idx="141">
                  <c:v>2764.4134615384828</c:v>
                </c:pt>
                <c:pt idx="142">
                  <c:v>2784.0192307692305</c:v>
                </c:pt>
                <c:pt idx="143">
                  <c:v>2803.625</c:v>
                </c:pt>
                <c:pt idx="144">
                  <c:v>2823.2307692307691</c:v>
                </c:pt>
                <c:pt idx="145">
                  <c:v>2842.8365384615422</c:v>
                </c:pt>
                <c:pt idx="146">
                  <c:v>2862.4423076923076</c:v>
                </c:pt>
                <c:pt idx="147">
                  <c:v>2882.0480769230767</c:v>
                </c:pt>
                <c:pt idx="148">
                  <c:v>2901.6538461538457</c:v>
                </c:pt>
                <c:pt idx="149">
                  <c:v>2921.2596153846148</c:v>
                </c:pt>
                <c:pt idx="150">
                  <c:v>2940.8653846153852</c:v>
                </c:pt>
                <c:pt idx="151">
                  <c:v>2960.471153846197</c:v>
                </c:pt>
                <c:pt idx="152">
                  <c:v>2980.0769230769229</c:v>
                </c:pt>
                <c:pt idx="153">
                  <c:v>2999.6826923076887</c:v>
                </c:pt>
                <c:pt idx="154">
                  <c:v>3019.2884615384587</c:v>
                </c:pt>
                <c:pt idx="155">
                  <c:v>3038.8942307692305</c:v>
                </c:pt>
                <c:pt idx="156">
                  <c:v>3058.5</c:v>
                </c:pt>
                <c:pt idx="157">
                  <c:v>3078.1057692307691</c:v>
                </c:pt>
                <c:pt idx="158">
                  <c:v>3097.7115384615422</c:v>
                </c:pt>
                <c:pt idx="159">
                  <c:v>3117.3173076923431</c:v>
                </c:pt>
                <c:pt idx="160">
                  <c:v>3136.9230769230771</c:v>
                </c:pt>
                <c:pt idx="161">
                  <c:v>3156.5288461538225</c:v>
                </c:pt>
                <c:pt idx="162">
                  <c:v>3176.1346153846148</c:v>
                </c:pt>
                <c:pt idx="163">
                  <c:v>3195.7403846153843</c:v>
                </c:pt>
                <c:pt idx="164">
                  <c:v>3215.3461538461779</c:v>
                </c:pt>
                <c:pt idx="165">
                  <c:v>3234.951923076947</c:v>
                </c:pt>
                <c:pt idx="166">
                  <c:v>3254.5576923076924</c:v>
                </c:pt>
                <c:pt idx="167">
                  <c:v>3274.1634615384614</c:v>
                </c:pt>
                <c:pt idx="168">
                  <c:v>3293.7692307692287</c:v>
                </c:pt>
                <c:pt idx="169">
                  <c:v>3313.3750000000196</c:v>
                </c:pt>
                <c:pt idx="170">
                  <c:v>3332.9807692307691</c:v>
                </c:pt>
                <c:pt idx="171">
                  <c:v>3352.5865384615381</c:v>
                </c:pt>
                <c:pt idx="172">
                  <c:v>3372.1923076923076</c:v>
                </c:pt>
                <c:pt idx="173">
                  <c:v>3391.7980769230767</c:v>
                </c:pt>
                <c:pt idx="174">
                  <c:v>3411.4038461538457</c:v>
                </c:pt>
                <c:pt idx="175">
                  <c:v>3431.0096153846148</c:v>
                </c:pt>
                <c:pt idx="176">
                  <c:v>3450.6153846153852</c:v>
                </c:pt>
                <c:pt idx="177">
                  <c:v>3470.2211538461779</c:v>
                </c:pt>
                <c:pt idx="178">
                  <c:v>3489.8269230769229</c:v>
                </c:pt>
                <c:pt idx="179">
                  <c:v>3509.4326923076924</c:v>
                </c:pt>
                <c:pt idx="180">
                  <c:v>3529.0384615384614</c:v>
                </c:pt>
                <c:pt idx="181">
                  <c:v>3548.6442307692287</c:v>
                </c:pt>
                <c:pt idx="182">
                  <c:v>3568.25</c:v>
                </c:pt>
                <c:pt idx="183">
                  <c:v>3587.8557692307722</c:v>
                </c:pt>
                <c:pt idx="184">
                  <c:v>3607.4615384615422</c:v>
                </c:pt>
                <c:pt idx="185">
                  <c:v>3627.0673076923076</c:v>
                </c:pt>
                <c:pt idx="186">
                  <c:v>3646.6730769230771</c:v>
                </c:pt>
                <c:pt idx="187">
                  <c:v>3666.2788461538225</c:v>
                </c:pt>
                <c:pt idx="188">
                  <c:v>3685.8846153846148</c:v>
                </c:pt>
                <c:pt idx="189">
                  <c:v>3705.4903846153852</c:v>
                </c:pt>
                <c:pt idx="190">
                  <c:v>3725.0961538461779</c:v>
                </c:pt>
                <c:pt idx="191">
                  <c:v>3744.7019230769229</c:v>
                </c:pt>
                <c:pt idx="192">
                  <c:v>3764.3076923076924</c:v>
                </c:pt>
                <c:pt idx="193">
                  <c:v>3783.9134615384828</c:v>
                </c:pt>
                <c:pt idx="194">
                  <c:v>3803.5192307692305</c:v>
                </c:pt>
                <c:pt idx="195">
                  <c:v>3823.125</c:v>
                </c:pt>
                <c:pt idx="196">
                  <c:v>3842.7307692307691</c:v>
                </c:pt>
                <c:pt idx="197">
                  <c:v>3862.3365384615422</c:v>
                </c:pt>
                <c:pt idx="198">
                  <c:v>3881.9423076923076</c:v>
                </c:pt>
                <c:pt idx="199">
                  <c:v>3901.5480769230767</c:v>
                </c:pt>
                <c:pt idx="200">
                  <c:v>3921.1538461538457</c:v>
                </c:pt>
                <c:pt idx="201">
                  <c:v>3940.7596153846148</c:v>
                </c:pt>
                <c:pt idx="202">
                  <c:v>3960.3653846153852</c:v>
                </c:pt>
                <c:pt idx="203">
                  <c:v>3979.971153846197</c:v>
                </c:pt>
                <c:pt idx="204">
                  <c:v>3999.5769230769229</c:v>
                </c:pt>
                <c:pt idx="205">
                  <c:v>4019.1826923076887</c:v>
                </c:pt>
                <c:pt idx="206">
                  <c:v>4038.7884615384587</c:v>
                </c:pt>
                <c:pt idx="207">
                  <c:v>4058.3942307692305</c:v>
                </c:pt>
                <c:pt idx="208">
                  <c:v>4078</c:v>
                </c:pt>
                <c:pt idx="209">
                  <c:v>4097.6057692307704</c:v>
                </c:pt>
                <c:pt idx="210">
                  <c:v>4117.21153846161</c:v>
                </c:pt>
                <c:pt idx="211">
                  <c:v>4136.8173076923076</c:v>
                </c:pt>
                <c:pt idx="212">
                  <c:v>4156.4230769230771</c:v>
                </c:pt>
                <c:pt idx="213">
                  <c:v>4176.0288461538939</c:v>
                </c:pt>
                <c:pt idx="214">
                  <c:v>4195.6346153846125</c:v>
                </c:pt>
                <c:pt idx="215">
                  <c:v>4215.2403846153848</c:v>
                </c:pt>
                <c:pt idx="216">
                  <c:v>4234.8461538461515</c:v>
                </c:pt>
                <c:pt idx="217">
                  <c:v>4254.4519230769656</c:v>
                </c:pt>
                <c:pt idx="218">
                  <c:v>4274.0576923076915</c:v>
                </c:pt>
                <c:pt idx="219">
                  <c:v>4293.6634615385001</c:v>
                </c:pt>
                <c:pt idx="220">
                  <c:v>4313.2692307692841</c:v>
                </c:pt>
                <c:pt idx="221">
                  <c:v>4332.875</c:v>
                </c:pt>
                <c:pt idx="222">
                  <c:v>4352.4807692307686</c:v>
                </c:pt>
                <c:pt idx="223">
                  <c:v>4372.08653846161</c:v>
                </c:pt>
                <c:pt idx="224">
                  <c:v>4391.6923076923094</c:v>
                </c:pt>
                <c:pt idx="225">
                  <c:v>4411.2980769230771</c:v>
                </c:pt>
                <c:pt idx="226">
                  <c:v>4430.9038461538457</c:v>
                </c:pt>
                <c:pt idx="227">
                  <c:v>4450.5096153846125</c:v>
                </c:pt>
                <c:pt idx="228">
                  <c:v>4470.1153846154284</c:v>
                </c:pt>
                <c:pt idx="229">
                  <c:v>4489.7211538461515</c:v>
                </c:pt>
                <c:pt idx="230">
                  <c:v>4509.3269230770093</c:v>
                </c:pt>
                <c:pt idx="231">
                  <c:v>4528.9326923076915</c:v>
                </c:pt>
                <c:pt idx="232">
                  <c:v>4548.538461538461</c:v>
                </c:pt>
                <c:pt idx="233">
                  <c:v>4568.1442307692841</c:v>
                </c:pt>
                <c:pt idx="234">
                  <c:v>4587.75</c:v>
                </c:pt>
                <c:pt idx="235">
                  <c:v>4607.3557692307704</c:v>
                </c:pt>
                <c:pt idx="236">
                  <c:v>4626.96153846161</c:v>
                </c:pt>
                <c:pt idx="237">
                  <c:v>4646.5673076923076</c:v>
                </c:pt>
                <c:pt idx="238">
                  <c:v>4666.1730769230771</c:v>
                </c:pt>
                <c:pt idx="239">
                  <c:v>4685.7788461538457</c:v>
                </c:pt>
                <c:pt idx="240">
                  <c:v>4705.3846153846125</c:v>
                </c:pt>
                <c:pt idx="241">
                  <c:v>4724.9903846153848</c:v>
                </c:pt>
                <c:pt idx="242">
                  <c:v>4744.5961538461515</c:v>
                </c:pt>
                <c:pt idx="243">
                  <c:v>4764.2019230769656</c:v>
                </c:pt>
                <c:pt idx="244">
                  <c:v>4783.8076923076915</c:v>
                </c:pt>
                <c:pt idx="245">
                  <c:v>4803.413461538461</c:v>
                </c:pt>
                <c:pt idx="246">
                  <c:v>4823.0192307692841</c:v>
                </c:pt>
                <c:pt idx="247">
                  <c:v>4842.6250000000391</c:v>
                </c:pt>
                <c:pt idx="248">
                  <c:v>4862.2307692307686</c:v>
                </c:pt>
                <c:pt idx="249">
                  <c:v>4881.83653846161</c:v>
                </c:pt>
                <c:pt idx="250">
                  <c:v>4901.4423076923076</c:v>
                </c:pt>
                <c:pt idx="251">
                  <c:v>4921.0480769230771</c:v>
                </c:pt>
                <c:pt idx="252">
                  <c:v>4940.6538461538939</c:v>
                </c:pt>
                <c:pt idx="253">
                  <c:v>4960.2596153846125</c:v>
                </c:pt>
                <c:pt idx="254">
                  <c:v>4979.8653846154284</c:v>
                </c:pt>
                <c:pt idx="255">
                  <c:v>4999.4711538461061</c:v>
                </c:pt>
                <c:pt idx="256">
                  <c:v>5019.0769230769656</c:v>
                </c:pt>
                <c:pt idx="257">
                  <c:v>5038.6826923077506</c:v>
                </c:pt>
                <c:pt idx="258">
                  <c:v>5058.288461538461</c:v>
                </c:pt>
                <c:pt idx="259">
                  <c:v>5077.8942307692841</c:v>
                </c:pt>
                <c:pt idx="260">
                  <c:v>5097.5</c:v>
                </c:pt>
                <c:pt idx="261">
                  <c:v>5117.1057692307704</c:v>
                </c:pt>
                <c:pt idx="262">
                  <c:v>5136.71153846161</c:v>
                </c:pt>
                <c:pt idx="263">
                  <c:v>5156.3173076923076</c:v>
                </c:pt>
                <c:pt idx="264">
                  <c:v>5175.9230769230771</c:v>
                </c:pt>
                <c:pt idx="265">
                  <c:v>5195.5288461538939</c:v>
                </c:pt>
                <c:pt idx="266">
                  <c:v>5215.1346153846125</c:v>
                </c:pt>
                <c:pt idx="267">
                  <c:v>5234.7403846153848</c:v>
                </c:pt>
                <c:pt idx="268">
                  <c:v>5254.3461538461515</c:v>
                </c:pt>
                <c:pt idx="269">
                  <c:v>5273.9519230769656</c:v>
                </c:pt>
                <c:pt idx="270">
                  <c:v>5293.5576923076915</c:v>
                </c:pt>
                <c:pt idx="271">
                  <c:v>5313.1634615385001</c:v>
                </c:pt>
                <c:pt idx="272">
                  <c:v>5332.7692307692841</c:v>
                </c:pt>
                <c:pt idx="273">
                  <c:v>5352.375</c:v>
                </c:pt>
                <c:pt idx="274">
                  <c:v>5371.9807692307686</c:v>
                </c:pt>
                <c:pt idx="275">
                  <c:v>5391.58653846161</c:v>
                </c:pt>
                <c:pt idx="276">
                  <c:v>5411.1923076923094</c:v>
                </c:pt>
                <c:pt idx="277">
                  <c:v>5430.7980769230771</c:v>
                </c:pt>
                <c:pt idx="278">
                  <c:v>5450.4038461538457</c:v>
                </c:pt>
                <c:pt idx="279">
                  <c:v>5470.0096153846125</c:v>
                </c:pt>
                <c:pt idx="280">
                  <c:v>5489.6153846154284</c:v>
                </c:pt>
                <c:pt idx="281">
                  <c:v>5509.2211538461515</c:v>
                </c:pt>
                <c:pt idx="282">
                  <c:v>5528.8269230770093</c:v>
                </c:pt>
                <c:pt idx="283">
                  <c:v>5548.4326923076915</c:v>
                </c:pt>
                <c:pt idx="284">
                  <c:v>5568.038461538461</c:v>
                </c:pt>
                <c:pt idx="285">
                  <c:v>5587.6442307692841</c:v>
                </c:pt>
                <c:pt idx="286">
                  <c:v>5607.25</c:v>
                </c:pt>
                <c:pt idx="287">
                  <c:v>5626.8557692307704</c:v>
                </c:pt>
                <c:pt idx="288">
                  <c:v>5646.46153846161</c:v>
                </c:pt>
                <c:pt idx="289">
                  <c:v>5666.0673076923076</c:v>
                </c:pt>
                <c:pt idx="290">
                  <c:v>5685.6730769230771</c:v>
                </c:pt>
                <c:pt idx="291">
                  <c:v>5705.2788461538457</c:v>
                </c:pt>
                <c:pt idx="292">
                  <c:v>5724.8846153846125</c:v>
                </c:pt>
                <c:pt idx="293">
                  <c:v>5744.4903846153848</c:v>
                </c:pt>
                <c:pt idx="294">
                  <c:v>5764.0961538461515</c:v>
                </c:pt>
                <c:pt idx="295">
                  <c:v>5783.7019230769656</c:v>
                </c:pt>
                <c:pt idx="296">
                  <c:v>5803.3076923076915</c:v>
                </c:pt>
                <c:pt idx="297">
                  <c:v>5822.913461538461</c:v>
                </c:pt>
                <c:pt idx="298">
                  <c:v>5842.5192307692841</c:v>
                </c:pt>
                <c:pt idx="299">
                  <c:v>5862.1250000000391</c:v>
                </c:pt>
                <c:pt idx="300">
                  <c:v>5881.7307692307686</c:v>
                </c:pt>
                <c:pt idx="301">
                  <c:v>5901.33653846161</c:v>
                </c:pt>
                <c:pt idx="302">
                  <c:v>5920.9423076923076</c:v>
                </c:pt>
                <c:pt idx="303">
                  <c:v>5940.5480769230762</c:v>
                </c:pt>
                <c:pt idx="304">
                  <c:v>5960.1538461538939</c:v>
                </c:pt>
                <c:pt idx="305">
                  <c:v>5979.7596153846125</c:v>
                </c:pt>
                <c:pt idx="306">
                  <c:v>5999.3653846154284</c:v>
                </c:pt>
                <c:pt idx="307">
                  <c:v>6018.9711538461061</c:v>
                </c:pt>
                <c:pt idx="308">
                  <c:v>6038.5769230769656</c:v>
                </c:pt>
                <c:pt idx="309">
                  <c:v>6058.1826923077506</c:v>
                </c:pt>
                <c:pt idx="310">
                  <c:v>6077.788461538461</c:v>
                </c:pt>
                <c:pt idx="311">
                  <c:v>6097.3942307692841</c:v>
                </c:pt>
                <c:pt idx="312">
                  <c:v>6117</c:v>
                </c:pt>
                <c:pt idx="313">
                  <c:v>6136.6057692307704</c:v>
                </c:pt>
                <c:pt idx="314">
                  <c:v>6156.21153846161</c:v>
                </c:pt>
                <c:pt idx="315">
                  <c:v>6175.8173076923076</c:v>
                </c:pt>
                <c:pt idx="316">
                  <c:v>6195.4230769230762</c:v>
                </c:pt>
                <c:pt idx="317">
                  <c:v>6215.0288461538939</c:v>
                </c:pt>
                <c:pt idx="318">
                  <c:v>6234.6346153846125</c:v>
                </c:pt>
                <c:pt idx="319">
                  <c:v>6254.2403846153848</c:v>
                </c:pt>
                <c:pt idx="320">
                  <c:v>6273.8461538461515</c:v>
                </c:pt>
                <c:pt idx="321">
                  <c:v>6293.4519230769656</c:v>
                </c:pt>
                <c:pt idx="322">
                  <c:v>6313.0576923076915</c:v>
                </c:pt>
                <c:pt idx="323">
                  <c:v>6332.6634615385001</c:v>
                </c:pt>
                <c:pt idx="324">
                  <c:v>6352.2692307692841</c:v>
                </c:pt>
                <c:pt idx="325">
                  <c:v>6371.875</c:v>
                </c:pt>
                <c:pt idx="326">
                  <c:v>6391.4807692307686</c:v>
                </c:pt>
                <c:pt idx="327">
                  <c:v>6411.08653846161</c:v>
                </c:pt>
                <c:pt idx="328">
                  <c:v>6430.6923076923094</c:v>
                </c:pt>
                <c:pt idx="329">
                  <c:v>6450.2980769230762</c:v>
                </c:pt>
                <c:pt idx="330">
                  <c:v>6469.9038461538457</c:v>
                </c:pt>
                <c:pt idx="331">
                  <c:v>6489.5096153846125</c:v>
                </c:pt>
                <c:pt idx="332">
                  <c:v>6509.1153846154284</c:v>
                </c:pt>
                <c:pt idx="333">
                  <c:v>6528.7211538461515</c:v>
                </c:pt>
                <c:pt idx="334">
                  <c:v>6548.3269230770093</c:v>
                </c:pt>
                <c:pt idx="335">
                  <c:v>6567.9326923076915</c:v>
                </c:pt>
                <c:pt idx="336">
                  <c:v>6587.538461538461</c:v>
                </c:pt>
                <c:pt idx="337">
                  <c:v>6607.1442307692841</c:v>
                </c:pt>
                <c:pt idx="338">
                  <c:v>6626.75</c:v>
                </c:pt>
                <c:pt idx="339">
                  <c:v>6646.3557692307704</c:v>
                </c:pt>
                <c:pt idx="340">
                  <c:v>6665.96153846161</c:v>
                </c:pt>
                <c:pt idx="341">
                  <c:v>6685.5673076923076</c:v>
                </c:pt>
                <c:pt idx="342">
                  <c:v>6705.1730769230762</c:v>
                </c:pt>
                <c:pt idx="343">
                  <c:v>6724.7788461538457</c:v>
                </c:pt>
                <c:pt idx="344">
                  <c:v>6744.3846153846125</c:v>
                </c:pt>
                <c:pt idx="345">
                  <c:v>6763.9903846153848</c:v>
                </c:pt>
                <c:pt idx="346">
                  <c:v>6783.5961538461515</c:v>
                </c:pt>
                <c:pt idx="347">
                  <c:v>6803.2019230769656</c:v>
                </c:pt>
                <c:pt idx="348">
                  <c:v>6822.8076923076915</c:v>
                </c:pt>
                <c:pt idx="349">
                  <c:v>6842.413461538461</c:v>
                </c:pt>
                <c:pt idx="350">
                  <c:v>6862.0192307692841</c:v>
                </c:pt>
                <c:pt idx="351">
                  <c:v>6881.6250000000391</c:v>
                </c:pt>
                <c:pt idx="352">
                  <c:v>6901.2307692307686</c:v>
                </c:pt>
                <c:pt idx="353">
                  <c:v>6920.83653846161</c:v>
                </c:pt>
                <c:pt idx="354">
                  <c:v>6940.4423076923076</c:v>
                </c:pt>
                <c:pt idx="355">
                  <c:v>6960.0480769230762</c:v>
                </c:pt>
                <c:pt idx="356">
                  <c:v>6979.6538461538939</c:v>
                </c:pt>
                <c:pt idx="357">
                  <c:v>6999.2596153846125</c:v>
                </c:pt>
                <c:pt idx="358">
                  <c:v>7018.8653846154284</c:v>
                </c:pt>
                <c:pt idx="359">
                  <c:v>7038.4711538461061</c:v>
                </c:pt>
                <c:pt idx="360">
                  <c:v>7058.0769230769656</c:v>
                </c:pt>
                <c:pt idx="361">
                  <c:v>7077.6826923077506</c:v>
                </c:pt>
                <c:pt idx="362">
                  <c:v>7097.288461538461</c:v>
                </c:pt>
                <c:pt idx="363">
                  <c:v>7116.8942307692841</c:v>
                </c:pt>
                <c:pt idx="364">
                  <c:v>7136.5</c:v>
                </c:pt>
                <c:pt idx="365">
                  <c:v>7156.1057692307704</c:v>
                </c:pt>
                <c:pt idx="366">
                  <c:v>7175.71153846161</c:v>
                </c:pt>
                <c:pt idx="367">
                  <c:v>7195.3173076923076</c:v>
                </c:pt>
                <c:pt idx="368">
                  <c:v>7214.9230769230762</c:v>
                </c:pt>
                <c:pt idx="369">
                  <c:v>7234.5288461538939</c:v>
                </c:pt>
                <c:pt idx="370">
                  <c:v>7254.1346153846125</c:v>
                </c:pt>
                <c:pt idx="371">
                  <c:v>7273.7403846153848</c:v>
                </c:pt>
                <c:pt idx="372">
                  <c:v>7293.3461538461515</c:v>
                </c:pt>
                <c:pt idx="373">
                  <c:v>7312.9519230769656</c:v>
                </c:pt>
                <c:pt idx="374">
                  <c:v>7332.5576923076915</c:v>
                </c:pt>
                <c:pt idx="375">
                  <c:v>7352.1634615385001</c:v>
                </c:pt>
                <c:pt idx="376">
                  <c:v>7371.7692307692841</c:v>
                </c:pt>
                <c:pt idx="377">
                  <c:v>7391.375</c:v>
                </c:pt>
                <c:pt idx="378">
                  <c:v>7410.9807692307686</c:v>
                </c:pt>
                <c:pt idx="379">
                  <c:v>7430.58653846161</c:v>
                </c:pt>
                <c:pt idx="380">
                  <c:v>7450.1923076923094</c:v>
                </c:pt>
                <c:pt idx="381">
                  <c:v>7469.7980769230762</c:v>
                </c:pt>
                <c:pt idx="382">
                  <c:v>7489.4038461538457</c:v>
                </c:pt>
                <c:pt idx="383">
                  <c:v>7509.0096153846125</c:v>
                </c:pt>
                <c:pt idx="384">
                  <c:v>7528.6153846154284</c:v>
                </c:pt>
                <c:pt idx="385">
                  <c:v>7548.2211538461515</c:v>
                </c:pt>
                <c:pt idx="386">
                  <c:v>7567.8269230770093</c:v>
                </c:pt>
                <c:pt idx="387">
                  <c:v>7587.4326923076915</c:v>
                </c:pt>
                <c:pt idx="388">
                  <c:v>7607.038461538461</c:v>
                </c:pt>
                <c:pt idx="389">
                  <c:v>7626.6442307692841</c:v>
                </c:pt>
                <c:pt idx="390">
                  <c:v>7646.25</c:v>
                </c:pt>
                <c:pt idx="391">
                  <c:v>7665.8557692307704</c:v>
                </c:pt>
                <c:pt idx="392">
                  <c:v>7685.46153846161</c:v>
                </c:pt>
                <c:pt idx="393">
                  <c:v>7705.0673076923076</c:v>
                </c:pt>
                <c:pt idx="394">
                  <c:v>7724.6730769230762</c:v>
                </c:pt>
                <c:pt idx="395">
                  <c:v>7744.2788461538457</c:v>
                </c:pt>
                <c:pt idx="396">
                  <c:v>7763.8846153846125</c:v>
                </c:pt>
                <c:pt idx="397">
                  <c:v>7783.4903846153838</c:v>
                </c:pt>
                <c:pt idx="398">
                  <c:v>7803.0961538461515</c:v>
                </c:pt>
                <c:pt idx="399">
                  <c:v>7822.7019230769656</c:v>
                </c:pt>
                <c:pt idx="400">
                  <c:v>7842.3076923076915</c:v>
                </c:pt>
                <c:pt idx="401">
                  <c:v>7861.913461538461</c:v>
                </c:pt>
                <c:pt idx="402">
                  <c:v>7881.5192307692841</c:v>
                </c:pt>
                <c:pt idx="403">
                  <c:v>7901.1250000000391</c:v>
                </c:pt>
                <c:pt idx="404">
                  <c:v>7920.7307692307686</c:v>
                </c:pt>
                <c:pt idx="405">
                  <c:v>7940.33653846161</c:v>
                </c:pt>
                <c:pt idx="406">
                  <c:v>7959.9423076923076</c:v>
                </c:pt>
                <c:pt idx="407">
                  <c:v>7979.5480769230762</c:v>
                </c:pt>
                <c:pt idx="408">
                  <c:v>7999.1538461538939</c:v>
                </c:pt>
                <c:pt idx="409">
                  <c:v>8018.7596153846125</c:v>
                </c:pt>
                <c:pt idx="410">
                  <c:v>8038.3653846154266</c:v>
                </c:pt>
                <c:pt idx="411">
                  <c:v>8057.9711538461061</c:v>
                </c:pt>
                <c:pt idx="412">
                  <c:v>8077.5769230769656</c:v>
                </c:pt>
                <c:pt idx="413">
                  <c:v>8097.1826923077506</c:v>
                </c:pt>
                <c:pt idx="414">
                  <c:v>8116.788461538461</c:v>
                </c:pt>
                <c:pt idx="415">
                  <c:v>8136.3942307692841</c:v>
                </c:pt>
                <c:pt idx="416">
                  <c:v>8156</c:v>
                </c:pt>
                <c:pt idx="417">
                  <c:v>8175.6057692307704</c:v>
                </c:pt>
                <c:pt idx="418">
                  <c:v>8195.211538461539</c:v>
                </c:pt>
                <c:pt idx="419">
                  <c:v>8214.8173076923031</c:v>
                </c:pt>
                <c:pt idx="420">
                  <c:v>8234.4230769230671</c:v>
                </c:pt>
                <c:pt idx="421">
                  <c:v>8254.0288461538548</c:v>
                </c:pt>
                <c:pt idx="422">
                  <c:v>8273.6346153846152</c:v>
                </c:pt>
                <c:pt idx="423">
                  <c:v>8293.2403846153848</c:v>
                </c:pt>
                <c:pt idx="424">
                  <c:v>8312.846153846147</c:v>
                </c:pt>
                <c:pt idx="425">
                  <c:v>8332.4519230768256</c:v>
                </c:pt>
                <c:pt idx="426">
                  <c:v>8352.057692307606</c:v>
                </c:pt>
                <c:pt idx="427">
                  <c:v>8371.6634615385483</c:v>
                </c:pt>
                <c:pt idx="428">
                  <c:v>8391.269230769225</c:v>
                </c:pt>
                <c:pt idx="429">
                  <c:v>8410.8749999998909</c:v>
                </c:pt>
                <c:pt idx="430">
                  <c:v>8430.4807692307695</c:v>
                </c:pt>
                <c:pt idx="431">
                  <c:v>8450.086538461459</c:v>
                </c:pt>
                <c:pt idx="432">
                  <c:v>8469.6923076923067</c:v>
                </c:pt>
                <c:pt idx="433">
                  <c:v>8489.2980769230671</c:v>
                </c:pt>
                <c:pt idx="434">
                  <c:v>8508.9038461538548</c:v>
                </c:pt>
                <c:pt idx="435">
                  <c:v>8528.5096153845298</c:v>
                </c:pt>
                <c:pt idx="436">
                  <c:v>8548.1153846153811</c:v>
                </c:pt>
                <c:pt idx="437">
                  <c:v>8567.7211538461543</c:v>
                </c:pt>
                <c:pt idx="438">
                  <c:v>8587.3269230768256</c:v>
                </c:pt>
                <c:pt idx="439">
                  <c:v>8606.9326923076915</c:v>
                </c:pt>
                <c:pt idx="440">
                  <c:v>8626.5384615385483</c:v>
                </c:pt>
                <c:pt idx="441">
                  <c:v>8646.1442307692305</c:v>
                </c:pt>
                <c:pt idx="442">
                  <c:v>8665.75</c:v>
                </c:pt>
                <c:pt idx="443">
                  <c:v>8685.3557692306786</c:v>
                </c:pt>
                <c:pt idx="444">
                  <c:v>8704.961538461459</c:v>
                </c:pt>
                <c:pt idx="445">
                  <c:v>8724.5673076923031</c:v>
                </c:pt>
                <c:pt idx="446">
                  <c:v>8744.1730769230671</c:v>
                </c:pt>
                <c:pt idx="447">
                  <c:v>8763.7788461538548</c:v>
                </c:pt>
                <c:pt idx="448">
                  <c:v>8783.3846153845298</c:v>
                </c:pt>
                <c:pt idx="449">
                  <c:v>8802.9903846153811</c:v>
                </c:pt>
                <c:pt idx="450">
                  <c:v>8822.596153846147</c:v>
                </c:pt>
                <c:pt idx="451">
                  <c:v>8842.201923076922</c:v>
                </c:pt>
                <c:pt idx="452">
                  <c:v>8861.807692307606</c:v>
                </c:pt>
                <c:pt idx="453">
                  <c:v>8881.4134615385483</c:v>
                </c:pt>
                <c:pt idx="454">
                  <c:v>8901.019230769225</c:v>
                </c:pt>
                <c:pt idx="455">
                  <c:v>8920.625</c:v>
                </c:pt>
                <c:pt idx="456">
                  <c:v>8940.2307692307768</c:v>
                </c:pt>
                <c:pt idx="457">
                  <c:v>8959.836538461459</c:v>
                </c:pt>
                <c:pt idx="458">
                  <c:v>8979.4423076923067</c:v>
                </c:pt>
                <c:pt idx="459">
                  <c:v>8999.0480769230671</c:v>
                </c:pt>
                <c:pt idx="460">
                  <c:v>9018.6538461538548</c:v>
                </c:pt>
                <c:pt idx="461">
                  <c:v>9038.2596153845298</c:v>
                </c:pt>
                <c:pt idx="462">
                  <c:v>9057.8653846152411</c:v>
                </c:pt>
                <c:pt idx="463">
                  <c:v>9077.471153846147</c:v>
                </c:pt>
                <c:pt idx="464">
                  <c:v>9097.0769230768256</c:v>
                </c:pt>
                <c:pt idx="465">
                  <c:v>9116.6826923076915</c:v>
                </c:pt>
                <c:pt idx="466">
                  <c:v>9136.2884615385483</c:v>
                </c:pt>
                <c:pt idx="467">
                  <c:v>9155.894230769225</c:v>
                </c:pt>
                <c:pt idx="468">
                  <c:v>9175.5</c:v>
                </c:pt>
                <c:pt idx="469">
                  <c:v>9195.1057692307695</c:v>
                </c:pt>
                <c:pt idx="470">
                  <c:v>9214.7115384615372</c:v>
                </c:pt>
                <c:pt idx="471">
                  <c:v>9234.3173076923031</c:v>
                </c:pt>
                <c:pt idx="472">
                  <c:v>9253.9230769230671</c:v>
                </c:pt>
                <c:pt idx="473">
                  <c:v>9273.5288461538548</c:v>
                </c:pt>
                <c:pt idx="474">
                  <c:v>9293.1346153846152</c:v>
                </c:pt>
                <c:pt idx="475">
                  <c:v>9312.7403846153848</c:v>
                </c:pt>
                <c:pt idx="476">
                  <c:v>9332.346153846147</c:v>
                </c:pt>
                <c:pt idx="477">
                  <c:v>9351.9519230768256</c:v>
                </c:pt>
                <c:pt idx="478">
                  <c:v>9371.557692307606</c:v>
                </c:pt>
                <c:pt idx="479">
                  <c:v>9391.1634615385483</c:v>
                </c:pt>
                <c:pt idx="480">
                  <c:v>9410.769230769225</c:v>
                </c:pt>
                <c:pt idx="481">
                  <c:v>9430.3749999998909</c:v>
                </c:pt>
                <c:pt idx="482">
                  <c:v>9449.9807692307695</c:v>
                </c:pt>
                <c:pt idx="483">
                  <c:v>9469.586538461459</c:v>
                </c:pt>
                <c:pt idx="484">
                  <c:v>9489.1923076923067</c:v>
                </c:pt>
                <c:pt idx="485">
                  <c:v>9508.7980769230671</c:v>
                </c:pt>
                <c:pt idx="486">
                  <c:v>9528.4038461538548</c:v>
                </c:pt>
                <c:pt idx="487">
                  <c:v>9548.0096153845298</c:v>
                </c:pt>
                <c:pt idx="488">
                  <c:v>9567.6153846153811</c:v>
                </c:pt>
                <c:pt idx="489">
                  <c:v>9587.2211538461543</c:v>
                </c:pt>
                <c:pt idx="490">
                  <c:v>9606.8269230768256</c:v>
                </c:pt>
                <c:pt idx="491">
                  <c:v>9626.4326923076915</c:v>
                </c:pt>
                <c:pt idx="492">
                  <c:v>9646.0384615385483</c:v>
                </c:pt>
                <c:pt idx="493">
                  <c:v>9665.6442307692305</c:v>
                </c:pt>
                <c:pt idx="494">
                  <c:v>9685.25</c:v>
                </c:pt>
                <c:pt idx="495">
                  <c:v>9704.8557692306786</c:v>
                </c:pt>
                <c:pt idx="496">
                  <c:v>9724.461538461459</c:v>
                </c:pt>
                <c:pt idx="497">
                  <c:v>9744.0673076923031</c:v>
                </c:pt>
                <c:pt idx="498">
                  <c:v>9763.6730769230671</c:v>
                </c:pt>
                <c:pt idx="499">
                  <c:v>9783.2788461538548</c:v>
                </c:pt>
                <c:pt idx="500">
                  <c:v>9802.8846153845298</c:v>
                </c:pt>
                <c:pt idx="501">
                  <c:v>9822.4903846153811</c:v>
                </c:pt>
                <c:pt idx="502">
                  <c:v>9842.096153846147</c:v>
                </c:pt>
                <c:pt idx="503">
                  <c:v>9861.701923076922</c:v>
                </c:pt>
                <c:pt idx="504">
                  <c:v>9881.307692307606</c:v>
                </c:pt>
                <c:pt idx="505">
                  <c:v>9900.9134615385483</c:v>
                </c:pt>
                <c:pt idx="506">
                  <c:v>9920.519230769225</c:v>
                </c:pt>
                <c:pt idx="507">
                  <c:v>9940.125</c:v>
                </c:pt>
                <c:pt idx="508">
                  <c:v>9959.7307692307768</c:v>
                </c:pt>
                <c:pt idx="509">
                  <c:v>9979.336538461459</c:v>
                </c:pt>
                <c:pt idx="510">
                  <c:v>9998.9423076923067</c:v>
                </c:pt>
                <c:pt idx="511">
                  <c:v>10018.548076923073</c:v>
                </c:pt>
                <c:pt idx="512">
                  <c:v>10038.153846153858</c:v>
                </c:pt>
                <c:pt idx="513">
                  <c:v>10057.759615384603</c:v>
                </c:pt>
                <c:pt idx="514">
                  <c:v>10077.365384615263</c:v>
                </c:pt>
                <c:pt idx="515">
                  <c:v>10096.971153846151</c:v>
                </c:pt>
                <c:pt idx="516">
                  <c:v>10116.576923076835</c:v>
                </c:pt>
                <c:pt idx="517">
                  <c:v>10136.182692307691</c:v>
                </c:pt>
                <c:pt idx="518">
                  <c:v>10155.788461538557</c:v>
                </c:pt>
                <c:pt idx="519">
                  <c:v>10175.394230769229</c:v>
                </c:pt>
                <c:pt idx="520">
                  <c:v>10195</c:v>
                </c:pt>
                <c:pt idx="521">
                  <c:v>10214.60576923077</c:v>
                </c:pt>
                <c:pt idx="522">
                  <c:v>10234.211538461537</c:v>
                </c:pt>
                <c:pt idx="523">
                  <c:v>10253.817307692307</c:v>
                </c:pt>
                <c:pt idx="524">
                  <c:v>10273.423076923073</c:v>
                </c:pt>
                <c:pt idx="525">
                  <c:v>10293.028846153858</c:v>
                </c:pt>
                <c:pt idx="526">
                  <c:v>10312.634615384615</c:v>
                </c:pt>
                <c:pt idx="527">
                  <c:v>10332.240384615388</c:v>
                </c:pt>
                <c:pt idx="528">
                  <c:v>10351.846153846151</c:v>
                </c:pt>
                <c:pt idx="529">
                  <c:v>10371.451923076835</c:v>
                </c:pt>
                <c:pt idx="530">
                  <c:v>10391.057692307681</c:v>
                </c:pt>
                <c:pt idx="531">
                  <c:v>10410.663461538557</c:v>
                </c:pt>
                <c:pt idx="532">
                  <c:v>10430.269230769229</c:v>
                </c:pt>
                <c:pt idx="533">
                  <c:v>10449.874999999913</c:v>
                </c:pt>
                <c:pt idx="534">
                  <c:v>10469.48076923077</c:v>
                </c:pt>
                <c:pt idx="535">
                  <c:v>10489.086538461523</c:v>
                </c:pt>
                <c:pt idx="536">
                  <c:v>10508.69230769231</c:v>
                </c:pt>
                <c:pt idx="537">
                  <c:v>10528.298076923073</c:v>
                </c:pt>
                <c:pt idx="538">
                  <c:v>10547.903846153858</c:v>
                </c:pt>
                <c:pt idx="539">
                  <c:v>10567.509615384603</c:v>
                </c:pt>
                <c:pt idx="540">
                  <c:v>10587.115384615385</c:v>
                </c:pt>
                <c:pt idx="541">
                  <c:v>10606.721153846154</c:v>
                </c:pt>
                <c:pt idx="542">
                  <c:v>10626.326923076835</c:v>
                </c:pt>
                <c:pt idx="543">
                  <c:v>10645.932692307691</c:v>
                </c:pt>
                <c:pt idx="544">
                  <c:v>10665.538461538557</c:v>
                </c:pt>
                <c:pt idx="545">
                  <c:v>10685.14423076923</c:v>
                </c:pt>
                <c:pt idx="546">
                  <c:v>10704.75</c:v>
                </c:pt>
                <c:pt idx="547">
                  <c:v>10724.355769230691</c:v>
                </c:pt>
                <c:pt idx="548">
                  <c:v>10743.961538461523</c:v>
                </c:pt>
                <c:pt idx="549">
                  <c:v>10763.567307692307</c:v>
                </c:pt>
                <c:pt idx="550">
                  <c:v>10783.173076923073</c:v>
                </c:pt>
                <c:pt idx="551">
                  <c:v>10802.778846153858</c:v>
                </c:pt>
                <c:pt idx="552">
                  <c:v>10822.384615384603</c:v>
                </c:pt>
                <c:pt idx="553">
                  <c:v>10841.990384615385</c:v>
                </c:pt>
                <c:pt idx="554">
                  <c:v>10861.596153846151</c:v>
                </c:pt>
                <c:pt idx="555">
                  <c:v>10881.201923076922</c:v>
                </c:pt>
                <c:pt idx="556">
                  <c:v>10900.807692307681</c:v>
                </c:pt>
                <c:pt idx="557">
                  <c:v>10920.413461538557</c:v>
                </c:pt>
                <c:pt idx="558">
                  <c:v>10940.019230769229</c:v>
                </c:pt>
                <c:pt idx="559">
                  <c:v>10959.625</c:v>
                </c:pt>
                <c:pt idx="560">
                  <c:v>10979.230769230848</c:v>
                </c:pt>
                <c:pt idx="561">
                  <c:v>10998.836538461523</c:v>
                </c:pt>
                <c:pt idx="562">
                  <c:v>11018.44230769231</c:v>
                </c:pt>
                <c:pt idx="563">
                  <c:v>11038.048076923073</c:v>
                </c:pt>
                <c:pt idx="564">
                  <c:v>11057.653846153858</c:v>
                </c:pt>
                <c:pt idx="565">
                  <c:v>11077.259615384603</c:v>
                </c:pt>
                <c:pt idx="566">
                  <c:v>11096.865384615263</c:v>
                </c:pt>
                <c:pt idx="567">
                  <c:v>11116.471153846151</c:v>
                </c:pt>
                <c:pt idx="568">
                  <c:v>11136.076923076835</c:v>
                </c:pt>
                <c:pt idx="569">
                  <c:v>11155.682692307691</c:v>
                </c:pt>
                <c:pt idx="570">
                  <c:v>11175.288461538557</c:v>
                </c:pt>
                <c:pt idx="571">
                  <c:v>11194.894230769229</c:v>
                </c:pt>
                <c:pt idx="572">
                  <c:v>11214.5</c:v>
                </c:pt>
                <c:pt idx="573">
                  <c:v>11234.10576923077</c:v>
                </c:pt>
                <c:pt idx="574">
                  <c:v>11253.711538461537</c:v>
                </c:pt>
                <c:pt idx="575">
                  <c:v>11273.317307692307</c:v>
                </c:pt>
                <c:pt idx="576">
                  <c:v>11292.923076923073</c:v>
                </c:pt>
                <c:pt idx="577">
                  <c:v>11312.528846153858</c:v>
                </c:pt>
                <c:pt idx="578">
                  <c:v>11332.134615384615</c:v>
                </c:pt>
                <c:pt idx="579">
                  <c:v>11351.740384615388</c:v>
                </c:pt>
                <c:pt idx="580">
                  <c:v>11371.346153846151</c:v>
                </c:pt>
                <c:pt idx="581">
                  <c:v>11390.951923076835</c:v>
                </c:pt>
                <c:pt idx="582">
                  <c:v>11410.557692307681</c:v>
                </c:pt>
                <c:pt idx="583">
                  <c:v>11430.163461538557</c:v>
                </c:pt>
                <c:pt idx="584">
                  <c:v>11449.769230769229</c:v>
                </c:pt>
                <c:pt idx="585">
                  <c:v>11469.374999999913</c:v>
                </c:pt>
                <c:pt idx="586">
                  <c:v>11488.98076923077</c:v>
                </c:pt>
                <c:pt idx="587">
                  <c:v>11508.586538461523</c:v>
                </c:pt>
                <c:pt idx="588">
                  <c:v>11528.19230769231</c:v>
                </c:pt>
                <c:pt idx="589">
                  <c:v>11547.798076923073</c:v>
                </c:pt>
                <c:pt idx="590">
                  <c:v>11567.403846153858</c:v>
                </c:pt>
                <c:pt idx="591">
                  <c:v>11587.009615384603</c:v>
                </c:pt>
                <c:pt idx="592">
                  <c:v>11606.615384615385</c:v>
                </c:pt>
                <c:pt idx="593">
                  <c:v>11626.221153846154</c:v>
                </c:pt>
                <c:pt idx="594">
                  <c:v>11645.826923076835</c:v>
                </c:pt>
                <c:pt idx="595">
                  <c:v>11665.432692307691</c:v>
                </c:pt>
                <c:pt idx="596">
                  <c:v>11685.038461538557</c:v>
                </c:pt>
                <c:pt idx="597">
                  <c:v>11704.64423076923</c:v>
                </c:pt>
                <c:pt idx="598">
                  <c:v>11724.25</c:v>
                </c:pt>
                <c:pt idx="599">
                  <c:v>11743.855769230691</c:v>
                </c:pt>
                <c:pt idx="600">
                  <c:v>11763.461538461523</c:v>
                </c:pt>
                <c:pt idx="601">
                  <c:v>11783.067307692307</c:v>
                </c:pt>
                <c:pt idx="602">
                  <c:v>11802.673076923073</c:v>
                </c:pt>
                <c:pt idx="603">
                  <c:v>11822.278846153858</c:v>
                </c:pt>
                <c:pt idx="604">
                  <c:v>11841.884615384603</c:v>
                </c:pt>
                <c:pt idx="605">
                  <c:v>11861.490384615385</c:v>
                </c:pt>
                <c:pt idx="606">
                  <c:v>11881.096153846151</c:v>
                </c:pt>
                <c:pt idx="607">
                  <c:v>11900.701923076922</c:v>
                </c:pt>
                <c:pt idx="608">
                  <c:v>11920.307692307681</c:v>
                </c:pt>
                <c:pt idx="609">
                  <c:v>11939.913461538557</c:v>
                </c:pt>
                <c:pt idx="610">
                  <c:v>11959.519230769229</c:v>
                </c:pt>
                <c:pt idx="611">
                  <c:v>11979.125</c:v>
                </c:pt>
                <c:pt idx="612">
                  <c:v>11998.730769230848</c:v>
                </c:pt>
                <c:pt idx="613">
                  <c:v>12018.336538461523</c:v>
                </c:pt>
                <c:pt idx="614">
                  <c:v>12037.94230769231</c:v>
                </c:pt>
                <c:pt idx="615">
                  <c:v>12057.548076923073</c:v>
                </c:pt>
                <c:pt idx="616">
                  <c:v>12077.153846153858</c:v>
                </c:pt>
                <c:pt idx="617">
                  <c:v>12096.759615384603</c:v>
                </c:pt>
                <c:pt idx="618">
                  <c:v>12116.365384615263</c:v>
                </c:pt>
                <c:pt idx="619">
                  <c:v>12135.971153846151</c:v>
                </c:pt>
                <c:pt idx="620">
                  <c:v>12155.576923076835</c:v>
                </c:pt>
                <c:pt idx="621">
                  <c:v>12175.182692307691</c:v>
                </c:pt>
                <c:pt idx="622">
                  <c:v>12194.788461538557</c:v>
                </c:pt>
                <c:pt idx="623">
                  <c:v>12214.394230769229</c:v>
                </c:pt>
                <c:pt idx="624">
                  <c:v>12234</c:v>
                </c:pt>
                <c:pt idx="625">
                  <c:v>12253.60576923077</c:v>
                </c:pt>
                <c:pt idx="626">
                  <c:v>12273.211538461537</c:v>
                </c:pt>
                <c:pt idx="627">
                  <c:v>12292.817307692307</c:v>
                </c:pt>
                <c:pt idx="628">
                  <c:v>12312.423076923073</c:v>
                </c:pt>
                <c:pt idx="629">
                  <c:v>12332.028846153858</c:v>
                </c:pt>
                <c:pt idx="630">
                  <c:v>12351.634615384615</c:v>
                </c:pt>
                <c:pt idx="631">
                  <c:v>12371.240384615388</c:v>
                </c:pt>
                <c:pt idx="632">
                  <c:v>12390.846153846151</c:v>
                </c:pt>
                <c:pt idx="633">
                  <c:v>12410.451923076835</c:v>
                </c:pt>
                <c:pt idx="634">
                  <c:v>12430.057692307681</c:v>
                </c:pt>
                <c:pt idx="635">
                  <c:v>12449.663461538557</c:v>
                </c:pt>
                <c:pt idx="636">
                  <c:v>12469.269230769229</c:v>
                </c:pt>
                <c:pt idx="637">
                  <c:v>12488.874999999913</c:v>
                </c:pt>
                <c:pt idx="638">
                  <c:v>12508.48076923077</c:v>
                </c:pt>
                <c:pt idx="639">
                  <c:v>12528.086538461523</c:v>
                </c:pt>
                <c:pt idx="640">
                  <c:v>12547.69230769231</c:v>
                </c:pt>
                <c:pt idx="641">
                  <c:v>12567.298076923073</c:v>
                </c:pt>
                <c:pt idx="642">
                  <c:v>12586.903846153858</c:v>
                </c:pt>
                <c:pt idx="643">
                  <c:v>12606.509615384603</c:v>
                </c:pt>
                <c:pt idx="644">
                  <c:v>12626.115384615385</c:v>
                </c:pt>
                <c:pt idx="645">
                  <c:v>12645.721153846152</c:v>
                </c:pt>
                <c:pt idx="646">
                  <c:v>12665.326923076835</c:v>
                </c:pt>
                <c:pt idx="647">
                  <c:v>12684.932692307691</c:v>
                </c:pt>
                <c:pt idx="648">
                  <c:v>12704.538461538557</c:v>
                </c:pt>
                <c:pt idx="649">
                  <c:v>12724.14423076923</c:v>
                </c:pt>
                <c:pt idx="650">
                  <c:v>12743.75</c:v>
                </c:pt>
                <c:pt idx="651">
                  <c:v>12763.355769230691</c:v>
                </c:pt>
                <c:pt idx="652">
                  <c:v>12782.961538461523</c:v>
                </c:pt>
                <c:pt idx="653">
                  <c:v>12802.567307692307</c:v>
                </c:pt>
                <c:pt idx="654">
                  <c:v>12822.173076923073</c:v>
                </c:pt>
                <c:pt idx="655">
                  <c:v>12841.778846153858</c:v>
                </c:pt>
                <c:pt idx="656">
                  <c:v>12861.384615384603</c:v>
                </c:pt>
                <c:pt idx="657">
                  <c:v>12880.990384615385</c:v>
                </c:pt>
                <c:pt idx="658">
                  <c:v>12900.596153846151</c:v>
                </c:pt>
                <c:pt idx="659">
                  <c:v>12920.201923076922</c:v>
                </c:pt>
                <c:pt idx="660">
                  <c:v>12939.807692307681</c:v>
                </c:pt>
                <c:pt idx="661">
                  <c:v>12959.413461538557</c:v>
                </c:pt>
                <c:pt idx="662">
                  <c:v>12979.019230769229</c:v>
                </c:pt>
                <c:pt idx="663">
                  <c:v>12998.625</c:v>
                </c:pt>
                <c:pt idx="664">
                  <c:v>13018.230769230848</c:v>
                </c:pt>
                <c:pt idx="665">
                  <c:v>13037.836538461523</c:v>
                </c:pt>
                <c:pt idx="666">
                  <c:v>13057.44230769231</c:v>
                </c:pt>
                <c:pt idx="667">
                  <c:v>13077.048076923073</c:v>
                </c:pt>
                <c:pt idx="668">
                  <c:v>13096.653846153858</c:v>
                </c:pt>
                <c:pt idx="669">
                  <c:v>13116.259615384603</c:v>
                </c:pt>
                <c:pt idx="670">
                  <c:v>13135.865384615263</c:v>
                </c:pt>
                <c:pt idx="671">
                  <c:v>13155.471153846151</c:v>
                </c:pt>
                <c:pt idx="672">
                  <c:v>13175.076923076835</c:v>
                </c:pt>
                <c:pt idx="673">
                  <c:v>13194.682692307691</c:v>
                </c:pt>
                <c:pt idx="674">
                  <c:v>13214.288461538557</c:v>
                </c:pt>
                <c:pt idx="675">
                  <c:v>13233.894230769229</c:v>
                </c:pt>
                <c:pt idx="676">
                  <c:v>13253.5</c:v>
                </c:pt>
                <c:pt idx="677">
                  <c:v>13273.10576923077</c:v>
                </c:pt>
                <c:pt idx="678">
                  <c:v>13292.711538461537</c:v>
                </c:pt>
                <c:pt idx="679">
                  <c:v>13312.317307692307</c:v>
                </c:pt>
                <c:pt idx="680">
                  <c:v>13331.923076923073</c:v>
                </c:pt>
                <c:pt idx="681">
                  <c:v>13351.528846153858</c:v>
                </c:pt>
                <c:pt idx="682">
                  <c:v>13371.134615384615</c:v>
                </c:pt>
                <c:pt idx="683">
                  <c:v>13390.740384615388</c:v>
                </c:pt>
                <c:pt idx="684">
                  <c:v>13410.346153846151</c:v>
                </c:pt>
                <c:pt idx="685">
                  <c:v>13429.951923076835</c:v>
                </c:pt>
                <c:pt idx="686">
                  <c:v>13449.557692307681</c:v>
                </c:pt>
                <c:pt idx="687">
                  <c:v>13469.163461538557</c:v>
                </c:pt>
                <c:pt idx="688">
                  <c:v>13488.769230769229</c:v>
                </c:pt>
                <c:pt idx="689">
                  <c:v>13508.374999999913</c:v>
                </c:pt>
                <c:pt idx="690">
                  <c:v>13527.98076923077</c:v>
                </c:pt>
                <c:pt idx="691">
                  <c:v>13547.586538461523</c:v>
                </c:pt>
                <c:pt idx="692">
                  <c:v>13567.19230769231</c:v>
                </c:pt>
                <c:pt idx="693">
                  <c:v>13586.798076923073</c:v>
                </c:pt>
                <c:pt idx="694">
                  <c:v>13606.403846153858</c:v>
                </c:pt>
                <c:pt idx="695">
                  <c:v>13626.009615384603</c:v>
                </c:pt>
                <c:pt idx="696">
                  <c:v>13645.615384615385</c:v>
                </c:pt>
                <c:pt idx="697">
                  <c:v>13665.221153846152</c:v>
                </c:pt>
                <c:pt idx="698">
                  <c:v>13684.826923076835</c:v>
                </c:pt>
                <c:pt idx="699">
                  <c:v>13704.432692307691</c:v>
                </c:pt>
                <c:pt idx="700">
                  <c:v>13724.038461538557</c:v>
                </c:pt>
                <c:pt idx="701">
                  <c:v>13743.64423076923</c:v>
                </c:pt>
                <c:pt idx="702">
                  <c:v>13763.25</c:v>
                </c:pt>
                <c:pt idx="703">
                  <c:v>13782.855769230691</c:v>
                </c:pt>
                <c:pt idx="704">
                  <c:v>13802.461538461523</c:v>
                </c:pt>
                <c:pt idx="705">
                  <c:v>13822.067307692307</c:v>
                </c:pt>
                <c:pt idx="706">
                  <c:v>13841.673076923073</c:v>
                </c:pt>
                <c:pt idx="707">
                  <c:v>13861.278846153858</c:v>
                </c:pt>
                <c:pt idx="708">
                  <c:v>13880.884615384603</c:v>
                </c:pt>
                <c:pt idx="709">
                  <c:v>13900.490384615385</c:v>
                </c:pt>
                <c:pt idx="710">
                  <c:v>13920.096153846151</c:v>
                </c:pt>
                <c:pt idx="711">
                  <c:v>13939.701923076922</c:v>
                </c:pt>
                <c:pt idx="712">
                  <c:v>13959.307692307681</c:v>
                </c:pt>
                <c:pt idx="713">
                  <c:v>13978.913461538557</c:v>
                </c:pt>
                <c:pt idx="714">
                  <c:v>13998.519230769229</c:v>
                </c:pt>
                <c:pt idx="715">
                  <c:v>14018.125</c:v>
                </c:pt>
                <c:pt idx="716">
                  <c:v>14037.730769230848</c:v>
                </c:pt>
                <c:pt idx="717">
                  <c:v>14057.336538461523</c:v>
                </c:pt>
                <c:pt idx="718">
                  <c:v>14076.94230769231</c:v>
                </c:pt>
                <c:pt idx="719">
                  <c:v>14096.548076923073</c:v>
                </c:pt>
                <c:pt idx="720">
                  <c:v>14116.153846153858</c:v>
                </c:pt>
                <c:pt idx="721">
                  <c:v>14135.759615384603</c:v>
                </c:pt>
                <c:pt idx="722">
                  <c:v>14155.365384615263</c:v>
                </c:pt>
                <c:pt idx="723">
                  <c:v>14174.971153846151</c:v>
                </c:pt>
                <c:pt idx="724">
                  <c:v>14194.576923076835</c:v>
                </c:pt>
                <c:pt idx="725">
                  <c:v>14214.182692307691</c:v>
                </c:pt>
                <c:pt idx="726">
                  <c:v>14233.788461538557</c:v>
                </c:pt>
                <c:pt idx="727">
                  <c:v>14253.394230769229</c:v>
                </c:pt>
                <c:pt idx="728">
                  <c:v>14273</c:v>
                </c:pt>
                <c:pt idx="729">
                  <c:v>14292.60576923077</c:v>
                </c:pt>
                <c:pt idx="730">
                  <c:v>14312.211538461537</c:v>
                </c:pt>
                <c:pt idx="731">
                  <c:v>14331.817307692307</c:v>
                </c:pt>
                <c:pt idx="732">
                  <c:v>14351.423076923073</c:v>
                </c:pt>
                <c:pt idx="733">
                  <c:v>14371.028846153858</c:v>
                </c:pt>
                <c:pt idx="734">
                  <c:v>14390.634615384615</c:v>
                </c:pt>
                <c:pt idx="735">
                  <c:v>14410.240384615388</c:v>
                </c:pt>
                <c:pt idx="736">
                  <c:v>14429.846153846151</c:v>
                </c:pt>
                <c:pt idx="737">
                  <c:v>14449.451923076835</c:v>
                </c:pt>
                <c:pt idx="738">
                  <c:v>14469.057692307681</c:v>
                </c:pt>
                <c:pt idx="739">
                  <c:v>14488.663461538557</c:v>
                </c:pt>
                <c:pt idx="740">
                  <c:v>14508.269230769229</c:v>
                </c:pt>
                <c:pt idx="741">
                  <c:v>14527.874999999913</c:v>
                </c:pt>
                <c:pt idx="742">
                  <c:v>14547.48076923077</c:v>
                </c:pt>
                <c:pt idx="743">
                  <c:v>14567.086538461523</c:v>
                </c:pt>
                <c:pt idx="744">
                  <c:v>14586.69230769231</c:v>
                </c:pt>
                <c:pt idx="745">
                  <c:v>14606.298076923073</c:v>
                </c:pt>
                <c:pt idx="746">
                  <c:v>14625.903846153858</c:v>
                </c:pt>
                <c:pt idx="747">
                  <c:v>14645.509615384603</c:v>
                </c:pt>
                <c:pt idx="748">
                  <c:v>14665.115384615385</c:v>
                </c:pt>
                <c:pt idx="749">
                  <c:v>14684.721153846152</c:v>
                </c:pt>
                <c:pt idx="750">
                  <c:v>14704.326923076835</c:v>
                </c:pt>
                <c:pt idx="751">
                  <c:v>14723.932692307691</c:v>
                </c:pt>
                <c:pt idx="752">
                  <c:v>14743.538461538557</c:v>
                </c:pt>
                <c:pt idx="753">
                  <c:v>14763.14423076923</c:v>
                </c:pt>
                <c:pt idx="754">
                  <c:v>14782.75</c:v>
                </c:pt>
                <c:pt idx="755">
                  <c:v>14802.355769230691</c:v>
                </c:pt>
                <c:pt idx="756">
                  <c:v>14821.961538461523</c:v>
                </c:pt>
                <c:pt idx="757">
                  <c:v>14841.567307692307</c:v>
                </c:pt>
                <c:pt idx="758">
                  <c:v>14861.173076923073</c:v>
                </c:pt>
                <c:pt idx="759">
                  <c:v>14880.778846153858</c:v>
                </c:pt>
                <c:pt idx="760">
                  <c:v>14900.384615384603</c:v>
                </c:pt>
                <c:pt idx="761">
                  <c:v>14919.990384615385</c:v>
                </c:pt>
                <c:pt idx="762">
                  <c:v>14939.596153846151</c:v>
                </c:pt>
                <c:pt idx="763">
                  <c:v>14959.201923076922</c:v>
                </c:pt>
                <c:pt idx="764">
                  <c:v>14978.807692307681</c:v>
                </c:pt>
                <c:pt idx="765">
                  <c:v>14998.413461538557</c:v>
                </c:pt>
                <c:pt idx="766">
                  <c:v>15018.019230769229</c:v>
                </c:pt>
                <c:pt idx="767">
                  <c:v>15037.625</c:v>
                </c:pt>
                <c:pt idx="768">
                  <c:v>15057.230769230848</c:v>
                </c:pt>
                <c:pt idx="769">
                  <c:v>15076.836538461523</c:v>
                </c:pt>
                <c:pt idx="770">
                  <c:v>15096.44230769231</c:v>
                </c:pt>
                <c:pt idx="771">
                  <c:v>15116.048076923073</c:v>
                </c:pt>
                <c:pt idx="772">
                  <c:v>15135.653846153858</c:v>
                </c:pt>
                <c:pt idx="773">
                  <c:v>15155.259615384603</c:v>
                </c:pt>
                <c:pt idx="774">
                  <c:v>15174.865384615263</c:v>
                </c:pt>
                <c:pt idx="775">
                  <c:v>15194.471153846151</c:v>
                </c:pt>
                <c:pt idx="776">
                  <c:v>15214.076923076835</c:v>
                </c:pt>
                <c:pt idx="777">
                  <c:v>15233.682692307691</c:v>
                </c:pt>
                <c:pt idx="778">
                  <c:v>15253.288461538557</c:v>
                </c:pt>
                <c:pt idx="779">
                  <c:v>15272.894230769229</c:v>
                </c:pt>
                <c:pt idx="780">
                  <c:v>15292.5</c:v>
                </c:pt>
                <c:pt idx="781">
                  <c:v>15312.105769230768</c:v>
                </c:pt>
                <c:pt idx="782">
                  <c:v>15331.711538461537</c:v>
                </c:pt>
                <c:pt idx="783">
                  <c:v>15351.317307692307</c:v>
                </c:pt>
                <c:pt idx="784">
                  <c:v>15370.923076923073</c:v>
                </c:pt>
                <c:pt idx="785">
                  <c:v>15390.528846153858</c:v>
                </c:pt>
                <c:pt idx="786">
                  <c:v>15410.134615384615</c:v>
                </c:pt>
                <c:pt idx="787">
                  <c:v>15429.740384615388</c:v>
                </c:pt>
                <c:pt idx="788">
                  <c:v>15449.346153846151</c:v>
                </c:pt>
                <c:pt idx="789">
                  <c:v>15468.951923076835</c:v>
                </c:pt>
                <c:pt idx="790">
                  <c:v>15488.557692307681</c:v>
                </c:pt>
                <c:pt idx="791">
                  <c:v>15508.163461538557</c:v>
                </c:pt>
                <c:pt idx="792">
                  <c:v>15527.769230769229</c:v>
                </c:pt>
                <c:pt idx="793">
                  <c:v>15547.374999999913</c:v>
                </c:pt>
                <c:pt idx="794">
                  <c:v>15566.980769230768</c:v>
                </c:pt>
                <c:pt idx="795">
                  <c:v>15586.586538461523</c:v>
                </c:pt>
                <c:pt idx="796">
                  <c:v>15606.19230769231</c:v>
                </c:pt>
                <c:pt idx="797">
                  <c:v>15625.798076923073</c:v>
                </c:pt>
                <c:pt idx="798">
                  <c:v>15645.403846153858</c:v>
                </c:pt>
                <c:pt idx="799">
                  <c:v>15665.009615384603</c:v>
                </c:pt>
                <c:pt idx="800">
                  <c:v>15684.615384615385</c:v>
                </c:pt>
                <c:pt idx="801">
                  <c:v>15704.221153846152</c:v>
                </c:pt>
                <c:pt idx="802">
                  <c:v>15723.826923076835</c:v>
                </c:pt>
                <c:pt idx="803">
                  <c:v>15743.432692307691</c:v>
                </c:pt>
                <c:pt idx="804">
                  <c:v>15763.038461538557</c:v>
                </c:pt>
                <c:pt idx="805">
                  <c:v>15782.64423076923</c:v>
                </c:pt>
                <c:pt idx="806">
                  <c:v>15802.25</c:v>
                </c:pt>
                <c:pt idx="807">
                  <c:v>15821.855769230689</c:v>
                </c:pt>
                <c:pt idx="808">
                  <c:v>15841.461538461523</c:v>
                </c:pt>
                <c:pt idx="809">
                  <c:v>15861.067307692307</c:v>
                </c:pt>
                <c:pt idx="810">
                  <c:v>15880.673076923073</c:v>
                </c:pt>
                <c:pt idx="811">
                  <c:v>15900.278846153858</c:v>
                </c:pt>
                <c:pt idx="812">
                  <c:v>15919.884615384603</c:v>
                </c:pt>
                <c:pt idx="813">
                  <c:v>15939.490384615385</c:v>
                </c:pt>
                <c:pt idx="814">
                  <c:v>15959.096153846151</c:v>
                </c:pt>
                <c:pt idx="815">
                  <c:v>15978.701923076922</c:v>
                </c:pt>
                <c:pt idx="816">
                  <c:v>15998.307692307681</c:v>
                </c:pt>
                <c:pt idx="817">
                  <c:v>16017.913461538557</c:v>
                </c:pt>
                <c:pt idx="818">
                  <c:v>16037.519230769229</c:v>
                </c:pt>
                <c:pt idx="819">
                  <c:v>16057.125</c:v>
                </c:pt>
                <c:pt idx="820">
                  <c:v>16076.730769230846</c:v>
                </c:pt>
                <c:pt idx="821">
                  <c:v>16096.336538461523</c:v>
                </c:pt>
                <c:pt idx="822">
                  <c:v>16115.94230769231</c:v>
                </c:pt>
                <c:pt idx="823">
                  <c:v>16135.548076923073</c:v>
                </c:pt>
                <c:pt idx="824">
                  <c:v>16155.153846153858</c:v>
                </c:pt>
                <c:pt idx="825">
                  <c:v>16174.759615384603</c:v>
                </c:pt>
                <c:pt idx="826">
                  <c:v>16194.365384615263</c:v>
                </c:pt>
                <c:pt idx="827">
                  <c:v>16213.971153846151</c:v>
                </c:pt>
                <c:pt idx="828">
                  <c:v>16233.576923076835</c:v>
                </c:pt>
                <c:pt idx="829">
                  <c:v>16253.182692307691</c:v>
                </c:pt>
                <c:pt idx="830">
                  <c:v>16272.788461538557</c:v>
                </c:pt>
                <c:pt idx="831">
                  <c:v>16292.394230769229</c:v>
                </c:pt>
                <c:pt idx="832">
                  <c:v>16312</c:v>
                </c:pt>
                <c:pt idx="833">
                  <c:v>16331.605769230768</c:v>
                </c:pt>
                <c:pt idx="834">
                  <c:v>16351.211538461537</c:v>
                </c:pt>
                <c:pt idx="835">
                  <c:v>16370.817307692307</c:v>
                </c:pt>
                <c:pt idx="836">
                  <c:v>16390.423076923078</c:v>
                </c:pt>
                <c:pt idx="837">
                  <c:v>16410.028846153869</c:v>
                </c:pt>
                <c:pt idx="838">
                  <c:v>16429.634615384613</c:v>
                </c:pt>
                <c:pt idx="839">
                  <c:v>16449.240384615521</c:v>
                </c:pt>
                <c:pt idx="840">
                  <c:v>16468.846153846152</c:v>
                </c:pt>
                <c:pt idx="841">
                  <c:v>16488.451923076896</c:v>
                </c:pt>
                <c:pt idx="842">
                  <c:v>16508.057692307691</c:v>
                </c:pt>
                <c:pt idx="843">
                  <c:v>16527.663461538457</c:v>
                </c:pt>
                <c:pt idx="844">
                  <c:v>16547.26923076923</c:v>
                </c:pt>
                <c:pt idx="845">
                  <c:v>16566.875</c:v>
                </c:pt>
                <c:pt idx="846">
                  <c:v>16586.48076923077</c:v>
                </c:pt>
                <c:pt idx="847">
                  <c:v>16606.086538461532</c:v>
                </c:pt>
                <c:pt idx="848">
                  <c:v>16625.692307692298</c:v>
                </c:pt>
                <c:pt idx="849">
                  <c:v>16645.298076923078</c:v>
                </c:pt>
                <c:pt idx="850">
                  <c:v>16664.903846153869</c:v>
                </c:pt>
                <c:pt idx="851">
                  <c:v>16684.509615384613</c:v>
                </c:pt>
                <c:pt idx="852">
                  <c:v>16704.115384615383</c:v>
                </c:pt>
                <c:pt idx="853">
                  <c:v>16723.721153846152</c:v>
                </c:pt>
                <c:pt idx="854">
                  <c:v>16743.326923076896</c:v>
                </c:pt>
                <c:pt idx="855">
                  <c:v>16762.932692307691</c:v>
                </c:pt>
                <c:pt idx="856">
                  <c:v>16782.538461538457</c:v>
                </c:pt>
                <c:pt idx="857">
                  <c:v>16802.14423076923</c:v>
                </c:pt>
                <c:pt idx="858">
                  <c:v>16821.75</c:v>
                </c:pt>
                <c:pt idx="859">
                  <c:v>16841.355769230697</c:v>
                </c:pt>
                <c:pt idx="860">
                  <c:v>16860.961538461532</c:v>
                </c:pt>
                <c:pt idx="861">
                  <c:v>16880.567307692309</c:v>
                </c:pt>
                <c:pt idx="862">
                  <c:v>16900.173076923056</c:v>
                </c:pt>
                <c:pt idx="863">
                  <c:v>16919.778846153869</c:v>
                </c:pt>
                <c:pt idx="864">
                  <c:v>16939.384615384621</c:v>
                </c:pt>
                <c:pt idx="865">
                  <c:v>16958.990384615521</c:v>
                </c:pt>
                <c:pt idx="866">
                  <c:v>16978.596153846152</c:v>
                </c:pt>
                <c:pt idx="867">
                  <c:v>16998.201923076896</c:v>
                </c:pt>
                <c:pt idx="868">
                  <c:v>17017.807692307691</c:v>
                </c:pt>
                <c:pt idx="869">
                  <c:v>17037.413461538457</c:v>
                </c:pt>
                <c:pt idx="870">
                  <c:v>17057.019230769216</c:v>
                </c:pt>
                <c:pt idx="871">
                  <c:v>17076.625</c:v>
                </c:pt>
                <c:pt idx="872">
                  <c:v>17096.230769230697</c:v>
                </c:pt>
                <c:pt idx="873">
                  <c:v>17115.836538461492</c:v>
                </c:pt>
                <c:pt idx="874">
                  <c:v>17135.442307692309</c:v>
                </c:pt>
                <c:pt idx="875">
                  <c:v>17155.048076923074</c:v>
                </c:pt>
                <c:pt idx="876">
                  <c:v>17174.653846153844</c:v>
                </c:pt>
                <c:pt idx="877">
                  <c:v>17194.259615384613</c:v>
                </c:pt>
                <c:pt idx="878">
                  <c:v>17213.865384615521</c:v>
                </c:pt>
                <c:pt idx="879">
                  <c:v>17233.471153846152</c:v>
                </c:pt>
                <c:pt idx="880">
                  <c:v>17253.076923076896</c:v>
                </c:pt>
                <c:pt idx="881">
                  <c:v>17272.682692307691</c:v>
                </c:pt>
                <c:pt idx="882">
                  <c:v>17292.288461538461</c:v>
                </c:pt>
                <c:pt idx="883">
                  <c:v>17311.89423076923</c:v>
                </c:pt>
                <c:pt idx="884">
                  <c:v>17331.5</c:v>
                </c:pt>
                <c:pt idx="885">
                  <c:v>17351.105769230697</c:v>
                </c:pt>
                <c:pt idx="886">
                  <c:v>17370.711538461492</c:v>
                </c:pt>
                <c:pt idx="887">
                  <c:v>17390.317307692298</c:v>
                </c:pt>
                <c:pt idx="888">
                  <c:v>17409.923076923074</c:v>
                </c:pt>
                <c:pt idx="889">
                  <c:v>17429.528846153869</c:v>
                </c:pt>
                <c:pt idx="890">
                  <c:v>17449.134615384613</c:v>
                </c:pt>
                <c:pt idx="891">
                  <c:v>17468.740384615521</c:v>
                </c:pt>
                <c:pt idx="892">
                  <c:v>17488.346153846152</c:v>
                </c:pt>
                <c:pt idx="893">
                  <c:v>17507.951923076896</c:v>
                </c:pt>
                <c:pt idx="894">
                  <c:v>17527.557692307691</c:v>
                </c:pt>
                <c:pt idx="895">
                  <c:v>17547.163461538457</c:v>
                </c:pt>
                <c:pt idx="896">
                  <c:v>17566.76923076923</c:v>
                </c:pt>
                <c:pt idx="897">
                  <c:v>17586.375</c:v>
                </c:pt>
                <c:pt idx="898">
                  <c:v>17605.98076923077</c:v>
                </c:pt>
                <c:pt idx="899">
                  <c:v>17625.586538461532</c:v>
                </c:pt>
                <c:pt idx="900">
                  <c:v>17645.192307692298</c:v>
                </c:pt>
                <c:pt idx="901">
                  <c:v>17664.798076923074</c:v>
                </c:pt>
                <c:pt idx="902">
                  <c:v>17684.403846153869</c:v>
                </c:pt>
                <c:pt idx="903">
                  <c:v>17704.009615384613</c:v>
                </c:pt>
                <c:pt idx="904">
                  <c:v>17723.615384615383</c:v>
                </c:pt>
                <c:pt idx="905">
                  <c:v>17743.221153846152</c:v>
                </c:pt>
                <c:pt idx="906">
                  <c:v>17762.826923076896</c:v>
                </c:pt>
                <c:pt idx="907">
                  <c:v>17782.432692307691</c:v>
                </c:pt>
                <c:pt idx="908">
                  <c:v>17802.038461538457</c:v>
                </c:pt>
                <c:pt idx="909">
                  <c:v>17821.64423076923</c:v>
                </c:pt>
                <c:pt idx="910">
                  <c:v>17841.25</c:v>
                </c:pt>
                <c:pt idx="911">
                  <c:v>17860.855769230697</c:v>
                </c:pt>
                <c:pt idx="912">
                  <c:v>17880.461538461532</c:v>
                </c:pt>
                <c:pt idx="913">
                  <c:v>17900.067307692309</c:v>
                </c:pt>
                <c:pt idx="914">
                  <c:v>17919.673076923056</c:v>
                </c:pt>
                <c:pt idx="915">
                  <c:v>17939.278846153869</c:v>
                </c:pt>
                <c:pt idx="916">
                  <c:v>17958.884615384621</c:v>
                </c:pt>
                <c:pt idx="917">
                  <c:v>17978.490384615521</c:v>
                </c:pt>
                <c:pt idx="918">
                  <c:v>17998.096153846152</c:v>
                </c:pt>
                <c:pt idx="919">
                  <c:v>18017.701923076896</c:v>
                </c:pt>
                <c:pt idx="920">
                  <c:v>18037.307692307691</c:v>
                </c:pt>
                <c:pt idx="921">
                  <c:v>18056.913461538457</c:v>
                </c:pt>
                <c:pt idx="922">
                  <c:v>18076.519230769216</c:v>
                </c:pt>
                <c:pt idx="923">
                  <c:v>18096.125</c:v>
                </c:pt>
                <c:pt idx="924">
                  <c:v>18115.730769230697</c:v>
                </c:pt>
                <c:pt idx="925">
                  <c:v>18135.336538461492</c:v>
                </c:pt>
                <c:pt idx="926">
                  <c:v>18154.942307692309</c:v>
                </c:pt>
                <c:pt idx="927">
                  <c:v>18174.548076923074</c:v>
                </c:pt>
                <c:pt idx="928">
                  <c:v>18194.153846153844</c:v>
                </c:pt>
                <c:pt idx="929">
                  <c:v>18213.759615384613</c:v>
                </c:pt>
                <c:pt idx="930">
                  <c:v>18233.365384615521</c:v>
                </c:pt>
                <c:pt idx="931">
                  <c:v>18252.971153846152</c:v>
                </c:pt>
                <c:pt idx="932">
                  <c:v>18272.576923076896</c:v>
                </c:pt>
                <c:pt idx="933">
                  <c:v>18292.182692307691</c:v>
                </c:pt>
                <c:pt idx="934">
                  <c:v>18311.788461538461</c:v>
                </c:pt>
                <c:pt idx="935">
                  <c:v>18331.39423076923</c:v>
                </c:pt>
                <c:pt idx="936">
                  <c:v>18351</c:v>
                </c:pt>
                <c:pt idx="937">
                  <c:v>18370.605769230697</c:v>
                </c:pt>
                <c:pt idx="938">
                  <c:v>18390.211538461492</c:v>
                </c:pt>
                <c:pt idx="939">
                  <c:v>18409.817307692298</c:v>
                </c:pt>
                <c:pt idx="940">
                  <c:v>18429.423076923074</c:v>
                </c:pt>
                <c:pt idx="941">
                  <c:v>18449.028846153869</c:v>
                </c:pt>
                <c:pt idx="942">
                  <c:v>18468.634615384613</c:v>
                </c:pt>
                <c:pt idx="943">
                  <c:v>18488.240384615521</c:v>
                </c:pt>
                <c:pt idx="944">
                  <c:v>18507.846153846152</c:v>
                </c:pt>
                <c:pt idx="945">
                  <c:v>18527.451923076896</c:v>
                </c:pt>
                <c:pt idx="946">
                  <c:v>18547.057692307691</c:v>
                </c:pt>
                <c:pt idx="947">
                  <c:v>18566.663461538457</c:v>
                </c:pt>
                <c:pt idx="948">
                  <c:v>18586.26923076923</c:v>
                </c:pt>
                <c:pt idx="949">
                  <c:v>18605.875</c:v>
                </c:pt>
                <c:pt idx="950">
                  <c:v>18625.48076923077</c:v>
                </c:pt>
                <c:pt idx="951">
                  <c:v>18645.086538461532</c:v>
                </c:pt>
                <c:pt idx="952">
                  <c:v>18664.692307692298</c:v>
                </c:pt>
                <c:pt idx="953">
                  <c:v>18684.298076923074</c:v>
                </c:pt>
                <c:pt idx="954">
                  <c:v>18703.903846153869</c:v>
                </c:pt>
                <c:pt idx="955">
                  <c:v>18723.509615384613</c:v>
                </c:pt>
                <c:pt idx="956">
                  <c:v>18743.115384615383</c:v>
                </c:pt>
                <c:pt idx="957">
                  <c:v>18762.721153846152</c:v>
                </c:pt>
                <c:pt idx="958">
                  <c:v>18782.326923076896</c:v>
                </c:pt>
                <c:pt idx="959">
                  <c:v>18801.932692307691</c:v>
                </c:pt>
                <c:pt idx="960">
                  <c:v>18821.538461538457</c:v>
                </c:pt>
                <c:pt idx="961">
                  <c:v>18841.14423076923</c:v>
                </c:pt>
                <c:pt idx="962">
                  <c:v>18860.75</c:v>
                </c:pt>
                <c:pt idx="963">
                  <c:v>18880.355769230697</c:v>
                </c:pt>
                <c:pt idx="964">
                  <c:v>18899.961538461532</c:v>
                </c:pt>
                <c:pt idx="965">
                  <c:v>18919.567307692309</c:v>
                </c:pt>
                <c:pt idx="966">
                  <c:v>18939.173076923056</c:v>
                </c:pt>
                <c:pt idx="967">
                  <c:v>18958.778846153869</c:v>
                </c:pt>
                <c:pt idx="968">
                  <c:v>18978.384615384621</c:v>
                </c:pt>
                <c:pt idx="969">
                  <c:v>18997.990384615521</c:v>
                </c:pt>
                <c:pt idx="970">
                  <c:v>19017.596153846152</c:v>
                </c:pt>
                <c:pt idx="971">
                  <c:v>19037.201923076896</c:v>
                </c:pt>
                <c:pt idx="972">
                  <c:v>19056.807692307691</c:v>
                </c:pt>
                <c:pt idx="973">
                  <c:v>19076.413461538457</c:v>
                </c:pt>
                <c:pt idx="974">
                  <c:v>19096.019230769216</c:v>
                </c:pt>
                <c:pt idx="975">
                  <c:v>19115.625</c:v>
                </c:pt>
                <c:pt idx="976">
                  <c:v>19135.230769230697</c:v>
                </c:pt>
                <c:pt idx="977">
                  <c:v>19154.836538461492</c:v>
                </c:pt>
                <c:pt idx="978">
                  <c:v>19174.442307692309</c:v>
                </c:pt>
                <c:pt idx="979">
                  <c:v>19194.048076923074</c:v>
                </c:pt>
                <c:pt idx="980">
                  <c:v>19213.653846153844</c:v>
                </c:pt>
                <c:pt idx="981">
                  <c:v>19233.259615384613</c:v>
                </c:pt>
                <c:pt idx="982">
                  <c:v>19252.865384615521</c:v>
                </c:pt>
                <c:pt idx="983">
                  <c:v>19272.471153846152</c:v>
                </c:pt>
                <c:pt idx="984">
                  <c:v>19292.076923076896</c:v>
                </c:pt>
                <c:pt idx="985">
                  <c:v>19311.682692307691</c:v>
                </c:pt>
                <c:pt idx="986">
                  <c:v>19331.288461538461</c:v>
                </c:pt>
                <c:pt idx="987">
                  <c:v>19350.89423076923</c:v>
                </c:pt>
                <c:pt idx="988">
                  <c:v>19370.5</c:v>
                </c:pt>
                <c:pt idx="989">
                  <c:v>19390.105769230697</c:v>
                </c:pt>
                <c:pt idx="990">
                  <c:v>19409.711538461492</c:v>
                </c:pt>
                <c:pt idx="991">
                  <c:v>19429.317307692298</c:v>
                </c:pt>
                <c:pt idx="992">
                  <c:v>19448.923076923074</c:v>
                </c:pt>
                <c:pt idx="993">
                  <c:v>19468.528846153869</c:v>
                </c:pt>
                <c:pt idx="994">
                  <c:v>19488.134615384613</c:v>
                </c:pt>
                <c:pt idx="995">
                  <c:v>19507.740384615521</c:v>
                </c:pt>
                <c:pt idx="996">
                  <c:v>19527.346153846152</c:v>
                </c:pt>
                <c:pt idx="997">
                  <c:v>19546.951923076896</c:v>
                </c:pt>
                <c:pt idx="998">
                  <c:v>19566.557692307691</c:v>
                </c:pt>
                <c:pt idx="999">
                  <c:v>19586.163461538457</c:v>
                </c:pt>
                <c:pt idx="1000">
                  <c:v>19605.76923076923</c:v>
                </c:pt>
                <c:pt idx="1001">
                  <c:v>19625.375</c:v>
                </c:pt>
                <c:pt idx="1002">
                  <c:v>19644.98076923077</c:v>
                </c:pt>
                <c:pt idx="1003">
                  <c:v>19664.586538461532</c:v>
                </c:pt>
                <c:pt idx="1004">
                  <c:v>19684.192307692298</c:v>
                </c:pt>
                <c:pt idx="1005">
                  <c:v>19703.798076923074</c:v>
                </c:pt>
                <c:pt idx="1006">
                  <c:v>19723.403846153869</c:v>
                </c:pt>
                <c:pt idx="1007">
                  <c:v>19743.009615384613</c:v>
                </c:pt>
                <c:pt idx="1008">
                  <c:v>19762.615384615383</c:v>
                </c:pt>
                <c:pt idx="1009">
                  <c:v>19782.221153846152</c:v>
                </c:pt>
                <c:pt idx="1010">
                  <c:v>19801.826923076896</c:v>
                </c:pt>
                <c:pt idx="1011">
                  <c:v>19821.432692307691</c:v>
                </c:pt>
                <c:pt idx="1012">
                  <c:v>19841.038461538457</c:v>
                </c:pt>
                <c:pt idx="1013">
                  <c:v>19860.64423076923</c:v>
                </c:pt>
                <c:pt idx="1014">
                  <c:v>19880.25</c:v>
                </c:pt>
                <c:pt idx="1015">
                  <c:v>19899.855769230697</c:v>
                </c:pt>
                <c:pt idx="1016">
                  <c:v>19919.461538461532</c:v>
                </c:pt>
                <c:pt idx="1017">
                  <c:v>19939.067307692309</c:v>
                </c:pt>
                <c:pt idx="1018">
                  <c:v>19958.673076923056</c:v>
                </c:pt>
                <c:pt idx="1019">
                  <c:v>19978.278846153869</c:v>
                </c:pt>
                <c:pt idx="1020">
                  <c:v>19997.884615384621</c:v>
                </c:pt>
                <c:pt idx="1021">
                  <c:v>20017.490384615521</c:v>
                </c:pt>
                <c:pt idx="1022">
                  <c:v>20037.096153846152</c:v>
                </c:pt>
                <c:pt idx="1023">
                  <c:v>20056.701923076896</c:v>
                </c:pt>
                <c:pt idx="1024">
                  <c:v>20076.307692307691</c:v>
                </c:pt>
                <c:pt idx="1025">
                  <c:v>20095.913461538457</c:v>
                </c:pt>
                <c:pt idx="1026">
                  <c:v>20115.519230769216</c:v>
                </c:pt>
                <c:pt idx="1027">
                  <c:v>20135.125</c:v>
                </c:pt>
                <c:pt idx="1028">
                  <c:v>20154.730769230697</c:v>
                </c:pt>
                <c:pt idx="1029">
                  <c:v>20174.336538461492</c:v>
                </c:pt>
                <c:pt idx="1030">
                  <c:v>20193.942307692309</c:v>
                </c:pt>
                <c:pt idx="1031">
                  <c:v>20213.548076923074</c:v>
                </c:pt>
                <c:pt idx="1032">
                  <c:v>20233.153846153844</c:v>
                </c:pt>
                <c:pt idx="1033">
                  <c:v>20252.759615384613</c:v>
                </c:pt>
                <c:pt idx="1034">
                  <c:v>20272.365384615521</c:v>
                </c:pt>
                <c:pt idx="1035">
                  <c:v>20291.971153846152</c:v>
                </c:pt>
                <c:pt idx="1036">
                  <c:v>20311.576923076896</c:v>
                </c:pt>
                <c:pt idx="1037">
                  <c:v>20331.182692307691</c:v>
                </c:pt>
                <c:pt idx="1038">
                  <c:v>20350.788461538461</c:v>
                </c:pt>
                <c:pt idx="1039">
                  <c:v>20370.39423076923</c:v>
                </c:pt>
                <c:pt idx="1040">
                  <c:v>20390</c:v>
                </c:pt>
                <c:pt idx="1041">
                  <c:v>20409.605769230697</c:v>
                </c:pt>
                <c:pt idx="1042">
                  <c:v>20429.211538461492</c:v>
                </c:pt>
                <c:pt idx="1043">
                  <c:v>20448.817307692298</c:v>
                </c:pt>
                <c:pt idx="1044">
                  <c:v>20468.423076923074</c:v>
                </c:pt>
                <c:pt idx="1045">
                  <c:v>20488.028846153869</c:v>
                </c:pt>
                <c:pt idx="1046">
                  <c:v>20507.634615384613</c:v>
                </c:pt>
                <c:pt idx="1047">
                  <c:v>20527.240384615521</c:v>
                </c:pt>
                <c:pt idx="1048">
                  <c:v>20546.846153846152</c:v>
                </c:pt>
                <c:pt idx="1049">
                  <c:v>20566.451923076896</c:v>
                </c:pt>
                <c:pt idx="1050">
                  <c:v>20586.057692307691</c:v>
                </c:pt>
                <c:pt idx="1051">
                  <c:v>20605.663461538457</c:v>
                </c:pt>
                <c:pt idx="1052">
                  <c:v>20625.26923076923</c:v>
                </c:pt>
                <c:pt idx="1053">
                  <c:v>20644.875</c:v>
                </c:pt>
                <c:pt idx="1054">
                  <c:v>20664.48076923077</c:v>
                </c:pt>
                <c:pt idx="1055">
                  <c:v>20684.086538461532</c:v>
                </c:pt>
                <c:pt idx="1056">
                  <c:v>20703.692307692298</c:v>
                </c:pt>
                <c:pt idx="1057">
                  <c:v>20723.298076923074</c:v>
                </c:pt>
                <c:pt idx="1058">
                  <c:v>20742.903846153869</c:v>
                </c:pt>
                <c:pt idx="1059">
                  <c:v>20762.509615384613</c:v>
                </c:pt>
                <c:pt idx="1060">
                  <c:v>20782.115384615383</c:v>
                </c:pt>
                <c:pt idx="1061">
                  <c:v>20801.721153846152</c:v>
                </c:pt>
                <c:pt idx="1062">
                  <c:v>20821.326923076896</c:v>
                </c:pt>
                <c:pt idx="1063">
                  <c:v>20840.932692307691</c:v>
                </c:pt>
                <c:pt idx="1064">
                  <c:v>20860.538461538457</c:v>
                </c:pt>
                <c:pt idx="1065">
                  <c:v>20880.14423076923</c:v>
                </c:pt>
                <c:pt idx="1066">
                  <c:v>20899.75</c:v>
                </c:pt>
                <c:pt idx="1067">
                  <c:v>20919.355769230697</c:v>
                </c:pt>
                <c:pt idx="1068">
                  <c:v>20938.961538461532</c:v>
                </c:pt>
                <c:pt idx="1069">
                  <c:v>20958.567307692309</c:v>
                </c:pt>
                <c:pt idx="1070">
                  <c:v>20978.173076923056</c:v>
                </c:pt>
                <c:pt idx="1071">
                  <c:v>20997.778846153869</c:v>
                </c:pt>
                <c:pt idx="1072">
                  <c:v>21017.384615384621</c:v>
                </c:pt>
                <c:pt idx="1073">
                  <c:v>21036.990384615521</c:v>
                </c:pt>
                <c:pt idx="1074">
                  <c:v>21056.596153846152</c:v>
                </c:pt>
                <c:pt idx="1075">
                  <c:v>21076.201923076896</c:v>
                </c:pt>
                <c:pt idx="1076">
                  <c:v>21095.807692307691</c:v>
                </c:pt>
                <c:pt idx="1077">
                  <c:v>21115.413461538457</c:v>
                </c:pt>
                <c:pt idx="1078">
                  <c:v>21135.019230769216</c:v>
                </c:pt>
                <c:pt idx="1079">
                  <c:v>21154.625</c:v>
                </c:pt>
                <c:pt idx="1080">
                  <c:v>21174.230769230697</c:v>
                </c:pt>
                <c:pt idx="1081">
                  <c:v>21193.836538461492</c:v>
                </c:pt>
                <c:pt idx="1082">
                  <c:v>21213.442307692309</c:v>
                </c:pt>
                <c:pt idx="1083">
                  <c:v>21233.048076923074</c:v>
                </c:pt>
                <c:pt idx="1084">
                  <c:v>21252.653846153844</c:v>
                </c:pt>
                <c:pt idx="1085">
                  <c:v>21272.259615384613</c:v>
                </c:pt>
                <c:pt idx="1086">
                  <c:v>21291.865384615521</c:v>
                </c:pt>
                <c:pt idx="1087">
                  <c:v>21311.471153846152</c:v>
                </c:pt>
                <c:pt idx="1088">
                  <c:v>21331.076923076896</c:v>
                </c:pt>
                <c:pt idx="1089">
                  <c:v>21350.682692307691</c:v>
                </c:pt>
                <c:pt idx="1090">
                  <c:v>21370.288461538461</c:v>
                </c:pt>
                <c:pt idx="1091">
                  <c:v>21389.89423076923</c:v>
                </c:pt>
                <c:pt idx="1092">
                  <c:v>21409.5</c:v>
                </c:pt>
                <c:pt idx="1093">
                  <c:v>21429.105769230697</c:v>
                </c:pt>
                <c:pt idx="1094">
                  <c:v>21448.711538461492</c:v>
                </c:pt>
                <c:pt idx="1095">
                  <c:v>21468.317307692298</c:v>
                </c:pt>
                <c:pt idx="1096">
                  <c:v>21487.923076923074</c:v>
                </c:pt>
                <c:pt idx="1097">
                  <c:v>21507.528846153869</c:v>
                </c:pt>
                <c:pt idx="1098">
                  <c:v>21527.134615384613</c:v>
                </c:pt>
                <c:pt idx="1099">
                  <c:v>21546.740384615521</c:v>
                </c:pt>
                <c:pt idx="1100">
                  <c:v>21566.346153846152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List1!$N$19</c:f>
              <c:strCache>
                <c:ptCount val="1"/>
                <c:pt idx="0">
                  <c:v>Návěsy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'Všechny rychlosti'!$O$16:$APW$16</c:f>
              <c:numCache>
                <c:formatCode>General</c:formatCode>
                <c:ptCount val="110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</c:numCache>
            </c:numRef>
          </c:xVal>
          <c:yVal>
            <c:numRef>
              <c:f>'Všechny rychlosti'!$O$19:$APW$19</c:f>
              <c:numCache>
                <c:formatCode>_-* #,##0.00\ "Kč"_-;\-* #,##0.00\ "Kč"_-;_-* "-"??\ "Kč"_-;_-@_-</c:formatCode>
                <c:ptCount val="1101"/>
                <c:pt idx="0" formatCode="General">
                  <c:v>0</c:v>
                </c:pt>
                <c:pt idx="1">
                  <c:v>24.215384615384615</c:v>
                </c:pt>
                <c:pt idx="2">
                  <c:v>48.430769230769229</c:v>
                </c:pt>
                <c:pt idx="3">
                  <c:v>72.646153846153851</c:v>
                </c:pt>
                <c:pt idx="4">
                  <c:v>96.861538461538473</c:v>
                </c:pt>
                <c:pt idx="5">
                  <c:v>121.07692307692307</c:v>
                </c:pt>
                <c:pt idx="6">
                  <c:v>145.2923076923077</c:v>
                </c:pt>
                <c:pt idx="7">
                  <c:v>169.50769230769396</c:v>
                </c:pt>
                <c:pt idx="8">
                  <c:v>193.72307692307692</c:v>
                </c:pt>
                <c:pt idx="9">
                  <c:v>217.93846153846161</c:v>
                </c:pt>
                <c:pt idx="10">
                  <c:v>242.15384615384613</c:v>
                </c:pt>
                <c:pt idx="11">
                  <c:v>266.36923076923074</c:v>
                </c:pt>
                <c:pt idx="12">
                  <c:v>290.5846153846154</c:v>
                </c:pt>
                <c:pt idx="13">
                  <c:v>314.8</c:v>
                </c:pt>
                <c:pt idx="14">
                  <c:v>339.01538461538462</c:v>
                </c:pt>
                <c:pt idx="15">
                  <c:v>363.23076923076928</c:v>
                </c:pt>
                <c:pt idx="16">
                  <c:v>387.44615384615088</c:v>
                </c:pt>
                <c:pt idx="17">
                  <c:v>411.66153846153554</c:v>
                </c:pt>
                <c:pt idx="18">
                  <c:v>435.87692307692305</c:v>
                </c:pt>
                <c:pt idx="19">
                  <c:v>460.09230769230766</c:v>
                </c:pt>
                <c:pt idx="20">
                  <c:v>484.30769230769226</c:v>
                </c:pt>
                <c:pt idx="21">
                  <c:v>508.52307692307693</c:v>
                </c:pt>
                <c:pt idx="22">
                  <c:v>532.73846153846353</c:v>
                </c:pt>
                <c:pt idx="23">
                  <c:v>556.95384615384614</c:v>
                </c:pt>
                <c:pt idx="24">
                  <c:v>581.16923076923081</c:v>
                </c:pt>
                <c:pt idx="25">
                  <c:v>605.38461538461536</c:v>
                </c:pt>
                <c:pt idx="26">
                  <c:v>629.6</c:v>
                </c:pt>
                <c:pt idx="27">
                  <c:v>653.81538461538457</c:v>
                </c:pt>
                <c:pt idx="28">
                  <c:v>678.03076923076924</c:v>
                </c:pt>
                <c:pt idx="29">
                  <c:v>702.24615384615379</c:v>
                </c:pt>
                <c:pt idx="30">
                  <c:v>726.46153846153788</c:v>
                </c:pt>
                <c:pt idx="31">
                  <c:v>750.676923076923</c:v>
                </c:pt>
                <c:pt idx="32">
                  <c:v>774.89230769230767</c:v>
                </c:pt>
                <c:pt idx="33">
                  <c:v>799.10769230769301</c:v>
                </c:pt>
                <c:pt idx="34">
                  <c:v>823.32307692307802</c:v>
                </c:pt>
                <c:pt idx="35">
                  <c:v>847.53846153846155</c:v>
                </c:pt>
                <c:pt idx="36">
                  <c:v>871.75384615384655</c:v>
                </c:pt>
                <c:pt idx="37">
                  <c:v>895.96923076923076</c:v>
                </c:pt>
                <c:pt idx="38">
                  <c:v>920.18461538461531</c:v>
                </c:pt>
                <c:pt idx="39">
                  <c:v>944.4</c:v>
                </c:pt>
                <c:pt idx="40">
                  <c:v>968.61538461538453</c:v>
                </c:pt>
                <c:pt idx="41">
                  <c:v>992.83076923076919</c:v>
                </c:pt>
                <c:pt idx="42">
                  <c:v>1017.0461538461539</c:v>
                </c:pt>
                <c:pt idx="43">
                  <c:v>1041.2615384615385</c:v>
                </c:pt>
                <c:pt idx="44">
                  <c:v>1065.476923076923</c:v>
                </c:pt>
                <c:pt idx="45">
                  <c:v>1089.6923076922999</c:v>
                </c:pt>
                <c:pt idx="46">
                  <c:v>1113.9076923077025</c:v>
                </c:pt>
                <c:pt idx="47">
                  <c:v>1138.123076923077</c:v>
                </c:pt>
                <c:pt idx="48">
                  <c:v>1162.3384615384598</c:v>
                </c:pt>
                <c:pt idx="49">
                  <c:v>1186.5538461538338</c:v>
                </c:pt>
                <c:pt idx="50">
                  <c:v>1210.7692307692307</c:v>
                </c:pt>
                <c:pt idx="51">
                  <c:v>1234.9846153846161</c:v>
                </c:pt>
                <c:pt idx="52">
                  <c:v>1259.2</c:v>
                </c:pt>
                <c:pt idx="53">
                  <c:v>1283.4153846153845</c:v>
                </c:pt>
                <c:pt idx="54">
                  <c:v>1307.6307692307691</c:v>
                </c:pt>
                <c:pt idx="55">
                  <c:v>1331.8461538461561</c:v>
                </c:pt>
                <c:pt idx="56">
                  <c:v>1356.0615384615385</c:v>
                </c:pt>
                <c:pt idx="57">
                  <c:v>1380.2769230769229</c:v>
                </c:pt>
                <c:pt idx="58">
                  <c:v>1404.4923076923076</c:v>
                </c:pt>
                <c:pt idx="59">
                  <c:v>1428.7076923076961</c:v>
                </c:pt>
                <c:pt idx="60">
                  <c:v>1452.9230769230769</c:v>
                </c:pt>
                <c:pt idx="61">
                  <c:v>1477.1384615384598</c:v>
                </c:pt>
                <c:pt idx="62">
                  <c:v>1501.3538461538321</c:v>
                </c:pt>
                <c:pt idx="63">
                  <c:v>1525.5692307692307</c:v>
                </c:pt>
                <c:pt idx="64">
                  <c:v>1549.7846153846153</c:v>
                </c:pt>
                <c:pt idx="65">
                  <c:v>1574</c:v>
                </c:pt>
                <c:pt idx="66">
                  <c:v>1598.2153846153847</c:v>
                </c:pt>
                <c:pt idx="67">
                  <c:v>1622.4307692307711</c:v>
                </c:pt>
                <c:pt idx="68">
                  <c:v>1646.6461538461551</c:v>
                </c:pt>
                <c:pt idx="69">
                  <c:v>1670.8615384615384</c:v>
                </c:pt>
                <c:pt idx="70">
                  <c:v>1695.0769230769229</c:v>
                </c:pt>
                <c:pt idx="71">
                  <c:v>1719.2923076923048</c:v>
                </c:pt>
                <c:pt idx="72">
                  <c:v>1743.5076923076931</c:v>
                </c:pt>
                <c:pt idx="73">
                  <c:v>1767.7230769230769</c:v>
                </c:pt>
                <c:pt idx="74">
                  <c:v>1791.9384615384608</c:v>
                </c:pt>
                <c:pt idx="75">
                  <c:v>1816.1538461538296</c:v>
                </c:pt>
                <c:pt idx="76">
                  <c:v>1840.3692307692306</c:v>
                </c:pt>
                <c:pt idx="77">
                  <c:v>1864.5846153846153</c:v>
                </c:pt>
                <c:pt idx="78">
                  <c:v>1888.8</c:v>
                </c:pt>
                <c:pt idx="79">
                  <c:v>1913.0153846153846</c:v>
                </c:pt>
                <c:pt idx="80">
                  <c:v>1937.2307692307711</c:v>
                </c:pt>
                <c:pt idx="81">
                  <c:v>1961.4461538461667</c:v>
                </c:pt>
                <c:pt idx="82">
                  <c:v>1985.6615384615384</c:v>
                </c:pt>
                <c:pt idx="83">
                  <c:v>2009.8769230769228</c:v>
                </c:pt>
                <c:pt idx="84">
                  <c:v>2034.0923076923048</c:v>
                </c:pt>
                <c:pt idx="85">
                  <c:v>2058.3076923076924</c:v>
                </c:pt>
                <c:pt idx="86">
                  <c:v>2082.523076923077</c:v>
                </c:pt>
                <c:pt idx="87">
                  <c:v>2106.7384615384613</c:v>
                </c:pt>
                <c:pt idx="88">
                  <c:v>2130.9538461538459</c:v>
                </c:pt>
                <c:pt idx="89">
                  <c:v>2155.1692307692297</c:v>
                </c:pt>
                <c:pt idx="90">
                  <c:v>2179.3846153846148</c:v>
                </c:pt>
                <c:pt idx="91">
                  <c:v>2203.6</c:v>
                </c:pt>
                <c:pt idx="92">
                  <c:v>2227.8153846154059</c:v>
                </c:pt>
                <c:pt idx="93">
                  <c:v>2252.0307692307692</c:v>
                </c:pt>
                <c:pt idx="94">
                  <c:v>2276.2461538461562</c:v>
                </c:pt>
                <c:pt idx="95">
                  <c:v>2300.4615384615422</c:v>
                </c:pt>
                <c:pt idx="96">
                  <c:v>2324.6769230769232</c:v>
                </c:pt>
                <c:pt idx="97">
                  <c:v>2348.8923076923315</c:v>
                </c:pt>
                <c:pt idx="98">
                  <c:v>2373.1076923076917</c:v>
                </c:pt>
                <c:pt idx="99">
                  <c:v>2397.3230769230772</c:v>
                </c:pt>
                <c:pt idx="100">
                  <c:v>2421.5384615384614</c:v>
                </c:pt>
                <c:pt idx="101">
                  <c:v>2445.7538461538447</c:v>
                </c:pt>
                <c:pt idx="102">
                  <c:v>2469.9692307692308</c:v>
                </c:pt>
                <c:pt idx="103">
                  <c:v>2494.1846153845995</c:v>
                </c:pt>
                <c:pt idx="104">
                  <c:v>2518.4</c:v>
                </c:pt>
                <c:pt idx="105">
                  <c:v>2542.6153846153852</c:v>
                </c:pt>
                <c:pt idx="106">
                  <c:v>2566.8307692307712</c:v>
                </c:pt>
                <c:pt idx="107">
                  <c:v>2591.0461538461732</c:v>
                </c:pt>
                <c:pt idx="108">
                  <c:v>2615.2615384615392</c:v>
                </c:pt>
                <c:pt idx="109">
                  <c:v>2639.4769230769252</c:v>
                </c:pt>
                <c:pt idx="110">
                  <c:v>2663.6923076923076</c:v>
                </c:pt>
                <c:pt idx="111">
                  <c:v>2687.9076923076923</c:v>
                </c:pt>
                <c:pt idx="112">
                  <c:v>2712.123076923077</c:v>
                </c:pt>
                <c:pt idx="113">
                  <c:v>2736.3384615384616</c:v>
                </c:pt>
                <c:pt idx="114">
                  <c:v>2760.5538461538463</c:v>
                </c:pt>
                <c:pt idx="115">
                  <c:v>2784.7692307692287</c:v>
                </c:pt>
                <c:pt idx="116">
                  <c:v>2808.9846153846147</c:v>
                </c:pt>
                <c:pt idx="117">
                  <c:v>2833.2</c:v>
                </c:pt>
                <c:pt idx="118">
                  <c:v>2857.4153846153872</c:v>
                </c:pt>
                <c:pt idx="119">
                  <c:v>2881.6307692307691</c:v>
                </c:pt>
                <c:pt idx="120">
                  <c:v>2905.8461538461779</c:v>
                </c:pt>
                <c:pt idx="121">
                  <c:v>2930.0615384615412</c:v>
                </c:pt>
                <c:pt idx="122">
                  <c:v>2954.2769230769231</c:v>
                </c:pt>
                <c:pt idx="123">
                  <c:v>2978.4923076923296</c:v>
                </c:pt>
                <c:pt idx="124">
                  <c:v>3002.7076923076897</c:v>
                </c:pt>
                <c:pt idx="125">
                  <c:v>3026.9230769230771</c:v>
                </c:pt>
                <c:pt idx="126">
                  <c:v>3051.1384615384613</c:v>
                </c:pt>
                <c:pt idx="127">
                  <c:v>3075.353846153846</c:v>
                </c:pt>
                <c:pt idx="128">
                  <c:v>3099.5692307692307</c:v>
                </c:pt>
                <c:pt idx="129">
                  <c:v>3123.7846153845999</c:v>
                </c:pt>
                <c:pt idx="130">
                  <c:v>3148</c:v>
                </c:pt>
                <c:pt idx="131">
                  <c:v>3172.2153846153851</c:v>
                </c:pt>
                <c:pt idx="132">
                  <c:v>3196.4307692307702</c:v>
                </c:pt>
                <c:pt idx="133">
                  <c:v>3220.6461538461572</c:v>
                </c:pt>
                <c:pt idx="134">
                  <c:v>3244.86153846156</c:v>
                </c:pt>
                <c:pt idx="135">
                  <c:v>3269.0769230769229</c:v>
                </c:pt>
                <c:pt idx="136">
                  <c:v>3293.2923076923075</c:v>
                </c:pt>
                <c:pt idx="137">
                  <c:v>3317.5076923076917</c:v>
                </c:pt>
                <c:pt idx="138">
                  <c:v>3341.7230769230769</c:v>
                </c:pt>
                <c:pt idx="139">
                  <c:v>3365.9384615384615</c:v>
                </c:pt>
                <c:pt idx="140">
                  <c:v>3390.1538461538457</c:v>
                </c:pt>
                <c:pt idx="141">
                  <c:v>3414.3692307692309</c:v>
                </c:pt>
                <c:pt idx="142">
                  <c:v>3438.5846153846137</c:v>
                </c:pt>
                <c:pt idx="143">
                  <c:v>3462.7999999999997</c:v>
                </c:pt>
                <c:pt idx="144">
                  <c:v>3487.0153846153862</c:v>
                </c:pt>
                <c:pt idx="145">
                  <c:v>3511.2307692307691</c:v>
                </c:pt>
                <c:pt idx="146">
                  <c:v>3535.4461538461755</c:v>
                </c:pt>
                <c:pt idx="147">
                  <c:v>3559.6615384615402</c:v>
                </c:pt>
                <c:pt idx="148">
                  <c:v>3583.8769230769262</c:v>
                </c:pt>
                <c:pt idx="149">
                  <c:v>3608.0923076923273</c:v>
                </c:pt>
                <c:pt idx="150">
                  <c:v>3632.3076923076924</c:v>
                </c:pt>
                <c:pt idx="151">
                  <c:v>3656.5230769230766</c:v>
                </c:pt>
                <c:pt idx="152">
                  <c:v>3680.7384615384613</c:v>
                </c:pt>
                <c:pt idx="153">
                  <c:v>3704.9538461538459</c:v>
                </c:pt>
                <c:pt idx="154">
                  <c:v>3729.1692307692297</c:v>
                </c:pt>
                <c:pt idx="155">
                  <c:v>3753.3846153846148</c:v>
                </c:pt>
                <c:pt idx="156">
                  <c:v>3777.6</c:v>
                </c:pt>
                <c:pt idx="157">
                  <c:v>3801.8153846154059</c:v>
                </c:pt>
                <c:pt idx="158">
                  <c:v>3826.0307692307692</c:v>
                </c:pt>
                <c:pt idx="159">
                  <c:v>3850.2461538461562</c:v>
                </c:pt>
                <c:pt idx="160">
                  <c:v>3874.4615384615422</c:v>
                </c:pt>
                <c:pt idx="161">
                  <c:v>3898.6769230769228</c:v>
                </c:pt>
                <c:pt idx="162">
                  <c:v>3922.8923076923315</c:v>
                </c:pt>
                <c:pt idx="163">
                  <c:v>3947.1076923076917</c:v>
                </c:pt>
                <c:pt idx="164">
                  <c:v>3971.3230769230772</c:v>
                </c:pt>
                <c:pt idx="165">
                  <c:v>3995.5384615384614</c:v>
                </c:pt>
                <c:pt idx="166">
                  <c:v>4019.7538461538447</c:v>
                </c:pt>
                <c:pt idx="167">
                  <c:v>4043.9692307692308</c:v>
                </c:pt>
                <c:pt idx="168">
                  <c:v>4068.1846153845995</c:v>
                </c:pt>
                <c:pt idx="169">
                  <c:v>4092.4</c:v>
                </c:pt>
                <c:pt idx="170">
                  <c:v>4116.6153846154284</c:v>
                </c:pt>
                <c:pt idx="171">
                  <c:v>4140.830769230769</c:v>
                </c:pt>
                <c:pt idx="172">
                  <c:v>4165.0461538461495</c:v>
                </c:pt>
                <c:pt idx="173">
                  <c:v>4189.2615384616229</c:v>
                </c:pt>
                <c:pt idx="174">
                  <c:v>4213.4769230769234</c:v>
                </c:pt>
                <c:pt idx="175">
                  <c:v>4237.6923076923094</c:v>
                </c:pt>
                <c:pt idx="176">
                  <c:v>4261.9076923076891</c:v>
                </c:pt>
                <c:pt idx="177">
                  <c:v>4286.1230769230824</c:v>
                </c:pt>
                <c:pt idx="178">
                  <c:v>4310.3384615384612</c:v>
                </c:pt>
                <c:pt idx="179">
                  <c:v>4334.5538461538554</c:v>
                </c:pt>
                <c:pt idx="180">
                  <c:v>4358.7692307692841</c:v>
                </c:pt>
                <c:pt idx="181">
                  <c:v>4382.9846153846065</c:v>
                </c:pt>
                <c:pt idx="182">
                  <c:v>4407.2</c:v>
                </c:pt>
                <c:pt idx="183">
                  <c:v>4431.415384615384</c:v>
                </c:pt>
                <c:pt idx="184">
                  <c:v>4455.6307692307691</c:v>
                </c:pt>
                <c:pt idx="185">
                  <c:v>4479.8461538461515</c:v>
                </c:pt>
                <c:pt idx="186">
                  <c:v>4504.0615384616249</c:v>
                </c:pt>
                <c:pt idx="187">
                  <c:v>4528.2769230769254</c:v>
                </c:pt>
                <c:pt idx="188">
                  <c:v>4552.4923076923078</c:v>
                </c:pt>
                <c:pt idx="189">
                  <c:v>4576.7076923076875</c:v>
                </c:pt>
                <c:pt idx="190">
                  <c:v>4600.9230769230771</c:v>
                </c:pt>
                <c:pt idx="191">
                  <c:v>4625.1384615384613</c:v>
                </c:pt>
                <c:pt idx="192">
                  <c:v>4649.3538461538901</c:v>
                </c:pt>
                <c:pt idx="193">
                  <c:v>4673.5692307692934</c:v>
                </c:pt>
                <c:pt idx="194">
                  <c:v>4697.7846153846085</c:v>
                </c:pt>
                <c:pt idx="195">
                  <c:v>4722</c:v>
                </c:pt>
                <c:pt idx="196">
                  <c:v>4746.2153846153842</c:v>
                </c:pt>
                <c:pt idx="197">
                  <c:v>4770.4307692307675</c:v>
                </c:pt>
                <c:pt idx="198">
                  <c:v>4794.6461538461535</c:v>
                </c:pt>
                <c:pt idx="199">
                  <c:v>4818.8615384616342</c:v>
                </c:pt>
                <c:pt idx="200">
                  <c:v>4843.0769230769656</c:v>
                </c:pt>
                <c:pt idx="201">
                  <c:v>4867.292307692308</c:v>
                </c:pt>
                <c:pt idx="202">
                  <c:v>4891.5076923076895</c:v>
                </c:pt>
                <c:pt idx="203">
                  <c:v>4915.7230769230764</c:v>
                </c:pt>
                <c:pt idx="204">
                  <c:v>4939.9384615384615</c:v>
                </c:pt>
                <c:pt idx="205">
                  <c:v>4964.1538461538939</c:v>
                </c:pt>
                <c:pt idx="206">
                  <c:v>4988.3692307693036</c:v>
                </c:pt>
                <c:pt idx="207">
                  <c:v>5012.5846153846105</c:v>
                </c:pt>
                <c:pt idx="208">
                  <c:v>5036.8</c:v>
                </c:pt>
                <c:pt idx="209">
                  <c:v>5061.0153846153844</c:v>
                </c:pt>
                <c:pt idx="210">
                  <c:v>5085.2307692307695</c:v>
                </c:pt>
                <c:pt idx="211">
                  <c:v>5109.4461538461146</c:v>
                </c:pt>
                <c:pt idx="212">
                  <c:v>5133.6615384616453</c:v>
                </c:pt>
                <c:pt idx="213">
                  <c:v>5157.8769230769713</c:v>
                </c:pt>
                <c:pt idx="214">
                  <c:v>5182.0923076923073</c:v>
                </c:pt>
                <c:pt idx="215">
                  <c:v>5206.3076923076915</c:v>
                </c:pt>
                <c:pt idx="216">
                  <c:v>5230.5230769230784</c:v>
                </c:pt>
                <c:pt idx="217">
                  <c:v>5254.7384615384617</c:v>
                </c:pt>
                <c:pt idx="218">
                  <c:v>5278.9538461538459</c:v>
                </c:pt>
                <c:pt idx="219">
                  <c:v>5303.1692307693165</c:v>
                </c:pt>
                <c:pt idx="220">
                  <c:v>5327.3846153846125</c:v>
                </c:pt>
                <c:pt idx="221">
                  <c:v>5351.6000000000013</c:v>
                </c:pt>
                <c:pt idx="222">
                  <c:v>5375.8153846154237</c:v>
                </c:pt>
                <c:pt idx="223">
                  <c:v>5400.0307692307688</c:v>
                </c:pt>
                <c:pt idx="224">
                  <c:v>5424.2461538461475</c:v>
                </c:pt>
                <c:pt idx="225">
                  <c:v>5448.46153846161</c:v>
                </c:pt>
                <c:pt idx="226">
                  <c:v>5472.676923076976</c:v>
                </c:pt>
                <c:pt idx="227">
                  <c:v>5496.8923076923074</c:v>
                </c:pt>
                <c:pt idx="228">
                  <c:v>5521.1076923076935</c:v>
                </c:pt>
                <c:pt idx="229">
                  <c:v>5545.3230769230804</c:v>
                </c:pt>
                <c:pt idx="230">
                  <c:v>5569.538461538461</c:v>
                </c:pt>
                <c:pt idx="231">
                  <c:v>5593.7538461538534</c:v>
                </c:pt>
                <c:pt idx="232">
                  <c:v>5617.9692307692767</c:v>
                </c:pt>
                <c:pt idx="233">
                  <c:v>5642.1846153846145</c:v>
                </c:pt>
                <c:pt idx="234">
                  <c:v>5666.4</c:v>
                </c:pt>
                <c:pt idx="235">
                  <c:v>5690.6153846154284</c:v>
                </c:pt>
                <c:pt idx="236">
                  <c:v>5714.830769230769</c:v>
                </c:pt>
                <c:pt idx="237">
                  <c:v>5739.0461538461495</c:v>
                </c:pt>
                <c:pt idx="238">
                  <c:v>5763.2615384616229</c:v>
                </c:pt>
                <c:pt idx="239">
                  <c:v>5787.4769230769234</c:v>
                </c:pt>
                <c:pt idx="240">
                  <c:v>5811.6923076923094</c:v>
                </c:pt>
                <c:pt idx="241">
                  <c:v>5835.9076923076891</c:v>
                </c:pt>
                <c:pt idx="242">
                  <c:v>5860.1230769230824</c:v>
                </c:pt>
                <c:pt idx="243">
                  <c:v>5884.3384615384612</c:v>
                </c:pt>
                <c:pt idx="244">
                  <c:v>5908.5538461538554</c:v>
                </c:pt>
                <c:pt idx="245">
                  <c:v>5932.7692307692841</c:v>
                </c:pt>
                <c:pt idx="246">
                  <c:v>5956.9846153846065</c:v>
                </c:pt>
                <c:pt idx="247">
                  <c:v>5981.2</c:v>
                </c:pt>
                <c:pt idx="248">
                  <c:v>6005.415384615384</c:v>
                </c:pt>
                <c:pt idx="249">
                  <c:v>6029.6307692307691</c:v>
                </c:pt>
                <c:pt idx="250">
                  <c:v>6053.8461538461515</c:v>
                </c:pt>
                <c:pt idx="251">
                  <c:v>6078.0615384616249</c:v>
                </c:pt>
                <c:pt idx="252">
                  <c:v>6102.2769230769254</c:v>
                </c:pt>
                <c:pt idx="253">
                  <c:v>6126.4923076923078</c:v>
                </c:pt>
                <c:pt idx="254">
                  <c:v>6150.7076923076875</c:v>
                </c:pt>
                <c:pt idx="255">
                  <c:v>6174.9230769230771</c:v>
                </c:pt>
                <c:pt idx="256">
                  <c:v>6199.1384615384613</c:v>
                </c:pt>
                <c:pt idx="257">
                  <c:v>6223.3538461538892</c:v>
                </c:pt>
                <c:pt idx="258">
                  <c:v>6247.5692307692934</c:v>
                </c:pt>
                <c:pt idx="259">
                  <c:v>6271.7846153846085</c:v>
                </c:pt>
                <c:pt idx="260">
                  <c:v>6296</c:v>
                </c:pt>
                <c:pt idx="261">
                  <c:v>6320.2153846153842</c:v>
                </c:pt>
                <c:pt idx="262">
                  <c:v>6344.4307692307675</c:v>
                </c:pt>
                <c:pt idx="263">
                  <c:v>6368.6461538461535</c:v>
                </c:pt>
                <c:pt idx="264">
                  <c:v>6392.8615384616342</c:v>
                </c:pt>
                <c:pt idx="265">
                  <c:v>6417.0769230769656</c:v>
                </c:pt>
                <c:pt idx="266">
                  <c:v>6441.2923076923071</c:v>
                </c:pt>
                <c:pt idx="267">
                  <c:v>6465.5076923076895</c:v>
                </c:pt>
                <c:pt idx="268">
                  <c:v>6489.7230769230764</c:v>
                </c:pt>
                <c:pt idx="269">
                  <c:v>6513.9384615384615</c:v>
                </c:pt>
                <c:pt idx="270">
                  <c:v>6538.1538461538939</c:v>
                </c:pt>
                <c:pt idx="271">
                  <c:v>6562.3692307693036</c:v>
                </c:pt>
                <c:pt idx="272">
                  <c:v>6586.5846153846105</c:v>
                </c:pt>
                <c:pt idx="273">
                  <c:v>6610.8</c:v>
                </c:pt>
                <c:pt idx="274">
                  <c:v>6635.0153846153844</c:v>
                </c:pt>
                <c:pt idx="275">
                  <c:v>6659.2307692307686</c:v>
                </c:pt>
                <c:pt idx="276">
                  <c:v>6683.4461538461146</c:v>
                </c:pt>
                <c:pt idx="277">
                  <c:v>6707.6615384616453</c:v>
                </c:pt>
                <c:pt idx="278">
                  <c:v>6731.8769230769713</c:v>
                </c:pt>
                <c:pt idx="279">
                  <c:v>6756.0923076923073</c:v>
                </c:pt>
                <c:pt idx="280">
                  <c:v>6780.3076923076915</c:v>
                </c:pt>
                <c:pt idx="281">
                  <c:v>6804.5230769230784</c:v>
                </c:pt>
                <c:pt idx="282">
                  <c:v>6828.7384615384617</c:v>
                </c:pt>
                <c:pt idx="283">
                  <c:v>6852.9538461538459</c:v>
                </c:pt>
                <c:pt idx="284">
                  <c:v>6877.1692307693147</c:v>
                </c:pt>
                <c:pt idx="285">
                  <c:v>6901.3846153846125</c:v>
                </c:pt>
                <c:pt idx="286">
                  <c:v>6925.6000000000013</c:v>
                </c:pt>
                <c:pt idx="287">
                  <c:v>6949.8153846154237</c:v>
                </c:pt>
                <c:pt idx="288">
                  <c:v>6974.0307692307688</c:v>
                </c:pt>
                <c:pt idx="289">
                  <c:v>6998.2461538461475</c:v>
                </c:pt>
                <c:pt idx="290">
                  <c:v>7022.46153846161</c:v>
                </c:pt>
                <c:pt idx="291">
                  <c:v>7046.676923076976</c:v>
                </c:pt>
                <c:pt idx="292">
                  <c:v>7070.8923076923074</c:v>
                </c:pt>
                <c:pt idx="293">
                  <c:v>7095.1076923076935</c:v>
                </c:pt>
                <c:pt idx="294">
                  <c:v>7119.3230769230804</c:v>
                </c:pt>
                <c:pt idx="295">
                  <c:v>7143.538461538461</c:v>
                </c:pt>
                <c:pt idx="296">
                  <c:v>7167.7538461538534</c:v>
                </c:pt>
                <c:pt idx="297">
                  <c:v>7191.9692307692767</c:v>
                </c:pt>
                <c:pt idx="298">
                  <c:v>7216.1846153846145</c:v>
                </c:pt>
                <c:pt idx="299">
                  <c:v>7240.4</c:v>
                </c:pt>
                <c:pt idx="300">
                  <c:v>7264.6153846154284</c:v>
                </c:pt>
                <c:pt idx="301">
                  <c:v>7288.830769230769</c:v>
                </c:pt>
                <c:pt idx="302">
                  <c:v>7313.0461538461495</c:v>
                </c:pt>
                <c:pt idx="303">
                  <c:v>7337.2615384616229</c:v>
                </c:pt>
                <c:pt idx="304">
                  <c:v>7361.4769230769234</c:v>
                </c:pt>
                <c:pt idx="305">
                  <c:v>7385.6923076923094</c:v>
                </c:pt>
                <c:pt idx="306">
                  <c:v>7409.9076923076891</c:v>
                </c:pt>
                <c:pt idx="307">
                  <c:v>7434.1230769230824</c:v>
                </c:pt>
                <c:pt idx="308">
                  <c:v>7458.3384615384612</c:v>
                </c:pt>
                <c:pt idx="309">
                  <c:v>7482.5538461538554</c:v>
                </c:pt>
                <c:pt idx="310">
                  <c:v>7506.7692307692841</c:v>
                </c:pt>
                <c:pt idx="311">
                  <c:v>7530.9846153846065</c:v>
                </c:pt>
                <c:pt idx="312">
                  <c:v>7555.2</c:v>
                </c:pt>
                <c:pt idx="313">
                  <c:v>7579.415384615384</c:v>
                </c:pt>
                <c:pt idx="314">
                  <c:v>7603.6307692307691</c:v>
                </c:pt>
                <c:pt idx="315">
                  <c:v>7627.8461538461515</c:v>
                </c:pt>
                <c:pt idx="316">
                  <c:v>7652.0615384616249</c:v>
                </c:pt>
                <c:pt idx="317">
                  <c:v>7676.2769230769254</c:v>
                </c:pt>
                <c:pt idx="318">
                  <c:v>7700.4923076923078</c:v>
                </c:pt>
                <c:pt idx="319">
                  <c:v>7724.7076923076875</c:v>
                </c:pt>
                <c:pt idx="320">
                  <c:v>7748.9230769230762</c:v>
                </c:pt>
                <c:pt idx="321">
                  <c:v>7773.1384615384613</c:v>
                </c:pt>
                <c:pt idx="322">
                  <c:v>7797.3538461538892</c:v>
                </c:pt>
                <c:pt idx="323">
                  <c:v>7821.5692307692934</c:v>
                </c:pt>
                <c:pt idx="324">
                  <c:v>7845.7846153846085</c:v>
                </c:pt>
                <c:pt idx="325">
                  <c:v>7870</c:v>
                </c:pt>
                <c:pt idx="326">
                  <c:v>7894.2153846153842</c:v>
                </c:pt>
                <c:pt idx="327">
                  <c:v>7918.4307692307675</c:v>
                </c:pt>
                <c:pt idx="328">
                  <c:v>7942.6461538461535</c:v>
                </c:pt>
                <c:pt idx="329">
                  <c:v>7966.8615384616342</c:v>
                </c:pt>
                <c:pt idx="330">
                  <c:v>7991.0769230769656</c:v>
                </c:pt>
                <c:pt idx="331">
                  <c:v>8015.2923076923071</c:v>
                </c:pt>
                <c:pt idx="332">
                  <c:v>8039.5076923076895</c:v>
                </c:pt>
                <c:pt idx="333">
                  <c:v>8063.7230769230764</c:v>
                </c:pt>
                <c:pt idx="334">
                  <c:v>8087.9384615384615</c:v>
                </c:pt>
                <c:pt idx="335">
                  <c:v>8112.1538461538939</c:v>
                </c:pt>
                <c:pt idx="336">
                  <c:v>8136.3692307693036</c:v>
                </c:pt>
                <c:pt idx="337">
                  <c:v>8160.5846153846105</c:v>
                </c:pt>
                <c:pt idx="338">
                  <c:v>8184.8</c:v>
                </c:pt>
                <c:pt idx="339">
                  <c:v>8209.0153846152989</c:v>
                </c:pt>
                <c:pt idx="340">
                  <c:v>8233.2307692307768</c:v>
                </c:pt>
                <c:pt idx="341">
                  <c:v>8257.446153846151</c:v>
                </c:pt>
                <c:pt idx="342">
                  <c:v>8281.661538461527</c:v>
                </c:pt>
                <c:pt idx="343">
                  <c:v>8305.8769230767812</c:v>
                </c:pt>
                <c:pt idx="344">
                  <c:v>8330.0923076923082</c:v>
                </c:pt>
                <c:pt idx="345">
                  <c:v>8354.307692307606</c:v>
                </c:pt>
                <c:pt idx="346">
                  <c:v>8378.5230769230711</c:v>
                </c:pt>
                <c:pt idx="347">
                  <c:v>8402.7384615385727</c:v>
                </c:pt>
                <c:pt idx="348">
                  <c:v>8426.9538461538468</c:v>
                </c:pt>
                <c:pt idx="349">
                  <c:v>8451.169230769221</c:v>
                </c:pt>
                <c:pt idx="350">
                  <c:v>8475.3846153845298</c:v>
                </c:pt>
                <c:pt idx="351">
                  <c:v>8499.6</c:v>
                </c:pt>
                <c:pt idx="352">
                  <c:v>8523.8153846152782</c:v>
                </c:pt>
                <c:pt idx="353">
                  <c:v>8548.0307692307688</c:v>
                </c:pt>
                <c:pt idx="354">
                  <c:v>8572.2461538461539</c:v>
                </c:pt>
                <c:pt idx="355">
                  <c:v>8596.4615384614608</c:v>
                </c:pt>
                <c:pt idx="356">
                  <c:v>8620.676923076835</c:v>
                </c:pt>
                <c:pt idx="357">
                  <c:v>8644.8923076923074</c:v>
                </c:pt>
                <c:pt idx="358">
                  <c:v>8669.1076923076871</c:v>
                </c:pt>
                <c:pt idx="359">
                  <c:v>8693.3230769230631</c:v>
                </c:pt>
                <c:pt idx="360">
                  <c:v>8717.5384615385483</c:v>
                </c:pt>
                <c:pt idx="361">
                  <c:v>8741.7538461538588</c:v>
                </c:pt>
                <c:pt idx="362">
                  <c:v>8765.9692307691384</c:v>
                </c:pt>
                <c:pt idx="363">
                  <c:v>8790.1846153846091</c:v>
                </c:pt>
                <c:pt idx="364">
                  <c:v>8814.4</c:v>
                </c:pt>
                <c:pt idx="365">
                  <c:v>8838.6153846153811</c:v>
                </c:pt>
                <c:pt idx="366">
                  <c:v>8862.8307692307681</c:v>
                </c:pt>
                <c:pt idx="367">
                  <c:v>8887.0461538461532</c:v>
                </c:pt>
                <c:pt idx="368">
                  <c:v>8911.261538461531</c:v>
                </c:pt>
                <c:pt idx="369">
                  <c:v>8935.4769230768015</c:v>
                </c:pt>
                <c:pt idx="370">
                  <c:v>8959.6923076923067</c:v>
                </c:pt>
                <c:pt idx="371">
                  <c:v>8983.9076923076136</c:v>
                </c:pt>
                <c:pt idx="372">
                  <c:v>9008.123076923077</c:v>
                </c:pt>
                <c:pt idx="373">
                  <c:v>9032.3384615384748</c:v>
                </c:pt>
                <c:pt idx="374">
                  <c:v>9056.5538461538508</c:v>
                </c:pt>
                <c:pt idx="375">
                  <c:v>9080.769230769225</c:v>
                </c:pt>
                <c:pt idx="376">
                  <c:v>9104.9846153846011</c:v>
                </c:pt>
                <c:pt idx="377">
                  <c:v>9129.1999999999116</c:v>
                </c:pt>
                <c:pt idx="378">
                  <c:v>9153.4153846152876</c:v>
                </c:pt>
                <c:pt idx="379">
                  <c:v>9177.6307692307728</c:v>
                </c:pt>
                <c:pt idx="380">
                  <c:v>9201.846153846147</c:v>
                </c:pt>
                <c:pt idx="381">
                  <c:v>9226.061538461523</c:v>
                </c:pt>
                <c:pt idx="382">
                  <c:v>9250.2769230768445</c:v>
                </c:pt>
                <c:pt idx="383">
                  <c:v>9274.4923076923078</c:v>
                </c:pt>
                <c:pt idx="384">
                  <c:v>9298.7076923076911</c:v>
                </c:pt>
                <c:pt idx="385">
                  <c:v>9322.9230769230671</c:v>
                </c:pt>
                <c:pt idx="386">
                  <c:v>9347.1384615385577</c:v>
                </c:pt>
                <c:pt idx="387">
                  <c:v>9371.3538461538465</c:v>
                </c:pt>
                <c:pt idx="388">
                  <c:v>9395.5692307691443</c:v>
                </c:pt>
                <c:pt idx="389">
                  <c:v>9419.7846153846131</c:v>
                </c:pt>
                <c:pt idx="390">
                  <c:v>9444</c:v>
                </c:pt>
                <c:pt idx="391">
                  <c:v>9468.2153846153851</c:v>
                </c:pt>
                <c:pt idx="392">
                  <c:v>9492.4307692307684</c:v>
                </c:pt>
                <c:pt idx="393">
                  <c:v>9516.6461538461535</c:v>
                </c:pt>
                <c:pt idx="394">
                  <c:v>9540.8615384614513</c:v>
                </c:pt>
                <c:pt idx="395">
                  <c:v>9565.0769230768256</c:v>
                </c:pt>
                <c:pt idx="396">
                  <c:v>9589.2923076923089</c:v>
                </c:pt>
                <c:pt idx="397">
                  <c:v>9613.5076923076831</c:v>
                </c:pt>
                <c:pt idx="398">
                  <c:v>9637.7230769230773</c:v>
                </c:pt>
                <c:pt idx="399">
                  <c:v>9661.9384615384788</c:v>
                </c:pt>
                <c:pt idx="400">
                  <c:v>9686.1538461538548</c:v>
                </c:pt>
                <c:pt idx="401">
                  <c:v>9710.3692307691235</c:v>
                </c:pt>
                <c:pt idx="402">
                  <c:v>9734.5846153846051</c:v>
                </c:pt>
                <c:pt idx="403">
                  <c:v>9758.7999999999811</c:v>
                </c:pt>
                <c:pt idx="404">
                  <c:v>9783.0153846152989</c:v>
                </c:pt>
                <c:pt idx="405">
                  <c:v>9807.2307692307768</c:v>
                </c:pt>
                <c:pt idx="406">
                  <c:v>9831.446153846151</c:v>
                </c:pt>
                <c:pt idx="407">
                  <c:v>9855.661538461527</c:v>
                </c:pt>
                <c:pt idx="408">
                  <c:v>9879.8769230767812</c:v>
                </c:pt>
                <c:pt idx="409">
                  <c:v>9904.0923076923082</c:v>
                </c:pt>
                <c:pt idx="410">
                  <c:v>9928.307692307606</c:v>
                </c:pt>
                <c:pt idx="411">
                  <c:v>9952.5230769230711</c:v>
                </c:pt>
                <c:pt idx="412">
                  <c:v>9976.7384615385727</c:v>
                </c:pt>
                <c:pt idx="413">
                  <c:v>10000.95384615385</c:v>
                </c:pt>
                <c:pt idx="414">
                  <c:v>10025.169230769225</c:v>
                </c:pt>
                <c:pt idx="415">
                  <c:v>10049.384615384603</c:v>
                </c:pt>
                <c:pt idx="416">
                  <c:v>10073.6</c:v>
                </c:pt>
                <c:pt idx="417">
                  <c:v>10097.815384615298</c:v>
                </c:pt>
                <c:pt idx="418">
                  <c:v>10122.030769230772</c:v>
                </c:pt>
                <c:pt idx="419">
                  <c:v>10146.246153846154</c:v>
                </c:pt>
                <c:pt idx="420">
                  <c:v>10170.461538461523</c:v>
                </c:pt>
                <c:pt idx="421">
                  <c:v>10194.676923076921</c:v>
                </c:pt>
                <c:pt idx="422">
                  <c:v>10218.892307692307</c:v>
                </c:pt>
                <c:pt idx="423">
                  <c:v>10243.107692307693</c:v>
                </c:pt>
                <c:pt idx="424">
                  <c:v>10267.323076923069</c:v>
                </c:pt>
                <c:pt idx="425">
                  <c:v>10291.538461538557</c:v>
                </c:pt>
                <c:pt idx="426">
                  <c:v>10315.753846153932</c:v>
                </c:pt>
                <c:pt idx="427">
                  <c:v>10339.969230769146</c:v>
                </c:pt>
                <c:pt idx="428">
                  <c:v>10364.184615384615</c:v>
                </c:pt>
                <c:pt idx="429">
                  <c:v>10388.4</c:v>
                </c:pt>
                <c:pt idx="430">
                  <c:v>10412.615384615385</c:v>
                </c:pt>
                <c:pt idx="431">
                  <c:v>10436.830769230768</c:v>
                </c:pt>
                <c:pt idx="432">
                  <c:v>10461.046153846153</c:v>
                </c:pt>
                <c:pt idx="433">
                  <c:v>10485.261538461535</c:v>
                </c:pt>
                <c:pt idx="434">
                  <c:v>10509.476923076827</c:v>
                </c:pt>
                <c:pt idx="435">
                  <c:v>10533.69230769231</c:v>
                </c:pt>
                <c:pt idx="436">
                  <c:v>10557.907692307685</c:v>
                </c:pt>
                <c:pt idx="437">
                  <c:v>10582.123076923077</c:v>
                </c:pt>
                <c:pt idx="438">
                  <c:v>10606.338461538478</c:v>
                </c:pt>
                <c:pt idx="439">
                  <c:v>10630.553846153854</c:v>
                </c:pt>
                <c:pt idx="440">
                  <c:v>10654.769230769229</c:v>
                </c:pt>
                <c:pt idx="441">
                  <c:v>10678.984615384607</c:v>
                </c:pt>
                <c:pt idx="442">
                  <c:v>10703.199999999983</c:v>
                </c:pt>
                <c:pt idx="443">
                  <c:v>10727.415384615306</c:v>
                </c:pt>
                <c:pt idx="444">
                  <c:v>10751.630769230776</c:v>
                </c:pt>
                <c:pt idx="445">
                  <c:v>10775.846153846151</c:v>
                </c:pt>
                <c:pt idx="446">
                  <c:v>10800.061538461527</c:v>
                </c:pt>
                <c:pt idx="447">
                  <c:v>10824.276923076923</c:v>
                </c:pt>
                <c:pt idx="448">
                  <c:v>10848.492307692308</c:v>
                </c:pt>
                <c:pt idx="449">
                  <c:v>10872.707692307691</c:v>
                </c:pt>
                <c:pt idx="450">
                  <c:v>10896.923076923073</c:v>
                </c:pt>
                <c:pt idx="451">
                  <c:v>10921.138461538572</c:v>
                </c:pt>
                <c:pt idx="452">
                  <c:v>10945.353846153846</c:v>
                </c:pt>
                <c:pt idx="453">
                  <c:v>10969.569230769221</c:v>
                </c:pt>
                <c:pt idx="454">
                  <c:v>10993.784615384615</c:v>
                </c:pt>
                <c:pt idx="455">
                  <c:v>11018</c:v>
                </c:pt>
                <c:pt idx="456">
                  <c:v>11042.215384615385</c:v>
                </c:pt>
                <c:pt idx="457">
                  <c:v>11066.430769230768</c:v>
                </c:pt>
                <c:pt idx="458">
                  <c:v>11090.646153846154</c:v>
                </c:pt>
                <c:pt idx="459">
                  <c:v>11114.86153846146</c:v>
                </c:pt>
                <c:pt idx="460">
                  <c:v>11139.076923076835</c:v>
                </c:pt>
                <c:pt idx="461">
                  <c:v>11163.292307692314</c:v>
                </c:pt>
                <c:pt idx="462">
                  <c:v>11187.507692307689</c:v>
                </c:pt>
                <c:pt idx="463">
                  <c:v>11211.723076923077</c:v>
                </c:pt>
                <c:pt idx="464">
                  <c:v>11235.938461538548</c:v>
                </c:pt>
                <c:pt idx="465">
                  <c:v>11260.153846153858</c:v>
                </c:pt>
                <c:pt idx="466">
                  <c:v>11284.369230769138</c:v>
                </c:pt>
                <c:pt idx="467">
                  <c:v>11308.584615384611</c:v>
                </c:pt>
                <c:pt idx="468">
                  <c:v>11332.8</c:v>
                </c:pt>
                <c:pt idx="469">
                  <c:v>11357.015384615383</c:v>
                </c:pt>
                <c:pt idx="470">
                  <c:v>11381.230769230848</c:v>
                </c:pt>
                <c:pt idx="471">
                  <c:v>11405.446153846153</c:v>
                </c:pt>
                <c:pt idx="472">
                  <c:v>11429.661538461531</c:v>
                </c:pt>
                <c:pt idx="473">
                  <c:v>11453.876923076801</c:v>
                </c:pt>
                <c:pt idx="474">
                  <c:v>11478.092307692308</c:v>
                </c:pt>
                <c:pt idx="475">
                  <c:v>11502.307692307681</c:v>
                </c:pt>
                <c:pt idx="476">
                  <c:v>11526.523076923077</c:v>
                </c:pt>
                <c:pt idx="477">
                  <c:v>11550.738461538587</c:v>
                </c:pt>
                <c:pt idx="478">
                  <c:v>11574.95384615385</c:v>
                </c:pt>
                <c:pt idx="479">
                  <c:v>11599.169230769225</c:v>
                </c:pt>
                <c:pt idx="480">
                  <c:v>11623.384615384603</c:v>
                </c:pt>
                <c:pt idx="481">
                  <c:v>11647.6</c:v>
                </c:pt>
                <c:pt idx="482">
                  <c:v>11671.815384615298</c:v>
                </c:pt>
                <c:pt idx="483">
                  <c:v>11696.030769230772</c:v>
                </c:pt>
                <c:pt idx="484">
                  <c:v>11720.246153846154</c:v>
                </c:pt>
                <c:pt idx="485">
                  <c:v>11744.461538461523</c:v>
                </c:pt>
                <c:pt idx="486">
                  <c:v>11768.676923076921</c:v>
                </c:pt>
                <c:pt idx="487">
                  <c:v>11792.892307692307</c:v>
                </c:pt>
                <c:pt idx="488">
                  <c:v>11817.107692307693</c:v>
                </c:pt>
                <c:pt idx="489">
                  <c:v>11841.323076923069</c:v>
                </c:pt>
                <c:pt idx="490">
                  <c:v>11865.538461538557</c:v>
                </c:pt>
                <c:pt idx="491">
                  <c:v>11889.753846153932</c:v>
                </c:pt>
                <c:pt idx="492">
                  <c:v>11913.969230769146</c:v>
                </c:pt>
                <c:pt idx="493">
                  <c:v>11938.184615384615</c:v>
                </c:pt>
                <c:pt idx="494">
                  <c:v>11962.4</c:v>
                </c:pt>
                <c:pt idx="495">
                  <c:v>11986.615384615385</c:v>
                </c:pt>
                <c:pt idx="496">
                  <c:v>12010.830769230768</c:v>
                </c:pt>
                <c:pt idx="497">
                  <c:v>12035.046153846153</c:v>
                </c:pt>
                <c:pt idx="498">
                  <c:v>12059.261538461535</c:v>
                </c:pt>
                <c:pt idx="499">
                  <c:v>12083.476923076827</c:v>
                </c:pt>
                <c:pt idx="500">
                  <c:v>12107.69230769231</c:v>
                </c:pt>
                <c:pt idx="501">
                  <c:v>12131.907692307685</c:v>
                </c:pt>
                <c:pt idx="502">
                  <c:v>12156.123076923077</c:v>
                </c:pt>
                <c:pt idx="503">
                  <c:v>12180.338461538478</c:v>
                </c:pt>
                <c:pt idx="504">
                  <c:v>12204.553846153854</c:v>
                </c:pt>
                <c:pt idx="505">
                  <c:v>12228.769230769229</c:v>
                </c:pt>
                <c:pt idx="506">
                  <c:v>12252.984615384607</c:v>
                </c:pt>
                <c:pt idx="507">
                  <c:v>12277.199999999983</c:v>
                </c:pt>
                <c:pt idx="508">
                  <c:v>12301.415384615306</c:v>
                </c:pt>
                <c:pt idx="509">
                  <c:v>12325.630769230776</c:v>
                </c:pt>
                <c:pt idx="510">
                  <c:v>12349.846153846151</c:v>
                </c:pt>
                <c:pt idx="511">
                  <c:v>12374.061538461527</c:v>
                </c:pt>
                <c:pt idx="512">
                  <c:v>12398.276923076923</c:v>
                </c:pt>
                <c:pt idx="513">
                  <c:v>12422.492307692308</c:v>
                </c:pt>
                <c:pt idx="514">
                  <c:v>12446.707692307691</c:v>
                </c:pt>
                <c:pt idx="515">
                  <c:v>12470.923076923073</c:v>
                </c:pt>
                <c:pt idx="516">
                  <c:v>12495.138461538572</c:v>
                </c:pt>
                <c:pt idx="517">
                  <c:v>12519.353846153846</c:v>
                </c:pt>
                <c:pt idx="518">
                  <c:v>12543.569230769221</c:v>
                </c:pt>
                <c:pt idx="519">
                  <c:v>12567.784615384615</c:v>
                </c:pt>
                <c:pt idx="520">
                  <c:v>12592</c:v>
                </c:pt>
                <c:pt idx="521">
                  <c:v>12616.215384615385</c:v>
                </c:pt>
                <c:pt idx="522">
                  <c:v>12640.430769230768</c:v>
                </c:pt>
                <c:pt idx="523">
                  <c:v>12664.646153846154</c:v>
                </c:pt>
                <c:pt idx="524">
                  <c:v>12688.86153846146</c:v>
                </c:pt>
                <c:pt idx="525">
                  <c:v>12713.076923076835</c:v>
                </c:pt>
                <c:pt idx="526">
                  <c:v>12737.292307692314</c:v>
                </c:pt>
                <c:pt idx="527">
                  <c:v>12761.507692307689</c:v>
                </c:pt>
                <c:pt idx="528">
                  <c:v>12785.723076923077</c:v>
                </c:pt>
                <c:pt idx="529">
                  <c:v>12809.938461538548</c:v>
                </c:pt>
                <c:pt idx="530">
                  <c:v>12834.153846153858</c:v>
                </c:pt>
                <c:pt idx="531">
                  <c:v>12858.369230769138</c:v>
                </c:pt>
                <c:pt idx="532">
                  <c:v>12882.584615384611</c:v>
                </c:pt>
                <c:pt idx="533">
                  <c:v>12906.8</c:v>
                </c:pt>
                <c:pt idx="534">
                  <c:v>12931.015384615383</c:v>
                </c:pt>
                <c:pt idx="535">
                  <c:v>12955.230769230848</c:v>
                </c:pt>
                <c:pt idx="536">
                  <c:v>12979.446153846153</c:v>
                </c:pt>
                <c:pt idx="537">
                  <c:v>13003.661538461531</c:v>
                </c:pt>
                <c:pt idx="538">
                  <c:v>13027.876923076801</c:v>
                </c:pt>
                <c:pt idx="539">
                  <c:v>13052.092307692308</c:v>
                </c:pt>
                <c:pt idx="540">
                  <c:v>13076.307692307681</c:v>
                </c:pt>
                <c:pt idx="541">
                  <c:v>13100.523076923077</c:v>
                </c:pt>
                <c:pt idx="542">
                  <c:v>13124.738461538587</c:v>
                </c:pt>
                <c:pt idx="543">
                  <c:v>13148.95384615385</c:v>
                </c:pt>
                <c:pt idx="544">
                  <c:v>13173.169230769225</c:v>
                </c:pt>
                <c:pt idx="545">
                  <c:v>13197.384615384603</c:v>
                </c:pt>
                <c:pt idx="546">
                  <c:v>13221.6</c:v>
                </c:pt>
                <c:pt idx="547">
                  <c:v>13245.815384615298</c:v>
                </c:pt>
                <c:pt idx="548">
                  <c:v>13270.030769230772</c:v>
                </c:pt>
                <c:pt idx="549">
                  <c:v>13294.246153846154</c:v>
                </c:pt>
                <c:pt idx="550">
                  <c:v>13318.461538461523</c:v>
                </c:pt>
                <c:pt idx="551">
                  <c:v>13342.676923076921</c:v>
                </c:pt>
                <c:pt idx="552">
                  <c:v>13366.892307692307</c:v>
                </c:pt>
                <c:pt idx="553">
                  <c:v>13391.107692307693</c:v>
                </c:pt>
                <c:pt idx="554">
                  <c:v>13415.323076923069</c:v>
                </c:pt>
                <c:pt idx="555">
                  <c:v>13439.538461538557</c:v>
                </c:pt>
                <c:pt idx="556">
                  <c:v>13463.753846153932</c:v>
                </c:pt>
                <c:pt idx="557">
                  <c:v>13487.969230769146</c:v>
                </c:pt>
                <c:pt idx="558">
                  <c:v>13512.184615384615</c:v>
                </c:pt>
                <c:pt idx="559">
                  <c:v>13536.4</c:v>
                </c:pt>
                <c:pt idx="560">
                  <c:v>13560.615384615385</c:v>
                </c:pt>
                <c:pt idx="561">
                  <c:v>13584.830769230768</c:v>
                </c:pt>
                <c:pt idx="562">
                  <c:v>13609.046153846153</c:v>
                </c:pt>
                <c:pt idx="563">
                  <c:v>13633.261538461535</c:v>
                </c:pt>
                <c:pt idx="564">
                  <c:v>13657.476923076827</c:v>
                </c:pt>
                <c:pt idx="565">
                  <c:v>13681.69230769231</c:v>
                </c:pt>
                <c:pt idx="566">
                  <c:v>13705.907692307685</c:v>
                </c:pt>
                <c:pt idx="567">
                  <c:v>13730.123076923077</c:v>
                </c:pt>
                <c:pt idx="568">
                  <c:v>13754.338461538478</c:v>
                </c:pt>
                <c:pt idx="569">
                  <c:v>13778.553846153854</c:v>
                </c:pt>
                <c:pt idx="570">
                  <c:v>13802.769230769229</c:v>
                </c:pt>
                <c:pt idx="571">
                  <c:v>13826.984615384607</c:v>
                </c:pt>
                <c:pt idx="572">
                  <c:v>13851.199999999983</c:v>
                </c:pt>
                <c:pt idx="573">
                  <c:v>13875.415384615306</c:v>
                </c:pt>
                <c:pt idx="574">
                  <c:v>13899.630769230776</c:v>
                </c:pt>
                <c:pt idx="575">
                  <c:v>13923.846153846151</c:v>
                </c:pt>
                <c:pt idx="576">
                  <c:v>13948.061538461527</c:v>
                </c:pt>
                <c:pt idx="577">
                  <c:v>13972.276923076923</c:v>
                </c:pt>
                <c:pt idx="578">
                  <c:v>13996.492307692308</c:v>
                </c:pt>
                <c:pt idx="579">
                  <c:v>14020.707692307691</c:v>
                </c:pt>
                <c:pt idx="580">
                  <c:v>14044.923076923073</c:v>
                </c:pt>
                <c:pt idx="581">
                  <c:v>14069.138461538572</c:v>
                </c:pt>
                <c:pt idx="582">
                  <c:v>14093.353846153846</c:v>
                </c:pt>
                <c:pt idx="583">
                  <c:v>14117.569230769221</c:v>
                </c:pt>
                <c:pt idx="584">
                  <c:v>14141.784615384615</c:v>
                </c:pt>
                <c:pt idx="585">
                  <c:v>14166</c:v>
                </c:pt>
                <c:pt idx="586">
                  <c:v>14190.215384615383</c:v>
                </c:pt>
                <c:pt idx="587">
                  <c:v>14214.430769230768</c:v>
                </c:pt>
                <c:pt idx="588">
                  <c:v>14238.646153846154</c:v>
                </c:pt>
                <c:pt idx="589">
                  <c:v>14262.86153846146</c:v>
                </c:pt>
                <c:pt idx="590">
                  <c:v>14287.076923076835</c:v>
                </c:pt>
                <c:pt idx="591">
                  <c:v>14311.292307692314</c:v>
                </c:pt>
                <c:pt idx="592">
                  <c:v>14335.507692307689</c:v>
                </c:pt>
                <c:pt idx="593">
                  <c:v>14359.723076923077</c:v>
                </c:pt>
                <c:pt idx="594">
                  <c:v>14383.938461538548</c:v>
                </c:pt>
                <c:pt idx="595">
                  <c:v>14408.153846153858</c:v>
                </c:pt>
                <c:pt idx="596">
                  <c:v>14432.369230769138</c:v>
                </c:pt>
                <c:pt idx="597">
                  <c:v>14456.584615384611</c:v>
                </c:pt>
                <c:pt idx="598">
                  <c:v>14480.8</c:v>
                </c:pt>
                <c:pt idx="599">
                  <c:v>14505.015384615383</c:v>
                </c:pt>
                <c:pt idx="600">
                  <c:v>14529.230769230848</c:v>
                </c:pt>
                <c:pt idx="601">
                  <c:v>14553.446153846153</c:v>
                </c:pt>
                <c:pt idx="602">
                  <c:v>14577.661538461531</c:v>
                </c:pt>
                <c:pt idx="603">
                  <c:v>14601.876923076801</c:v>
                </c:pt>
                <c:pt idx="604">
                  <c:v>14626.092307692306</c:v>
                </c:pt>
                <c:pt idx="605">
                  <c:v>14650.307692307681</c:v>
                </c:pt>
                <c:pt idx="606">
                  <c:v>14674.523076923077</c:v>
                </c:pt>
                <c:pt idx="607">
                  <c:v>14698.738461538587</c:v>
                </c:pt>
                <c:pt idx="608">
                  <c:v>14722.95384615385</c:v>
                </c:pt>
                <c:pt idx="609">
                  <c:v>14747.169230769225</c:v>
                </c:pt>
                <c:pt idx="610">
                  <c:v>14771.384615384603</c:v>
                </c:pt>
                <c:pt idx="611">
                  <c:v>14795.6</c:v>
                </c:pt>
                <c:pt idx="612">
                  <c:v>14819.815384615298</c:v>
                </c:pt>
                <c:pt idx="613">
                  <c:v>14844.030769230772</c:v>
                </c:pt>
                <c:pt idx="614">
                  <c:v>14868.246153846154</c:v>
                </c:pt>
                <c:pt idx="615">
                  <c:v>14892.461538461523</c:v>
                </c:pt>
                <c:pt idx="616">
                  <c:v>14916.676923076921</c:v>
                </c:pt>
                <c:pt idx="617">
                  <c:v>14940.892307692307</c:v>
                </c:pt>
                <c:pt idx="618">
                  <c:v>14965.107692307693</c:v>
                </c:pt>
                <c:pt idx="619">
                  <c:v>14989.323076923069</c:v>
                </c:pt>
                <c:pt idx="620">
                  <c:v>15013.538461538557</c:v>
                </c:pt>
                <c:pt idx="621">
                  <c:v>15037.753846153932</c:v>
                </c:pt>
                <c:pt idx="622">
                  <c:v>15061.969230769144</c:v>
                </c:pt>
                <c:pt idx="623">
                  <c:v>15086.184615384615</c:v>
                </c:pt>
                <c:pt idx="624">
                  <c:v>15110.4</c:v>
                </c:pt>
                <c:pt idx="625">
                  <c:v>15134.615384615385</c:v>
                </c:pt>
                <c:pt idx="626">
                  <c:v>15158.830769230768</c:v>
                </c:pt>
                <c:pt idx="627">
                  <c:v>15183.046153846153</c:v>
                </c:pt>
                <c:pt idx="628">
                  <c:v>15207.261538461535</c:v>
                </c:pt>
                <c:pt idx="629">
                  <c:v>15231.476923076827</c:v>
                </c:pt>
                <c:pt idx="630">
                  <c:v>15255.69230769231</c:v>
                </c:pt>
                <c:pt idx="631">
                  <c:v>15279.907692307685</c:v>
                </c:pt>
                <c:pt idx="632">
                  <c:v>15304.123076923077</c:v>
                </c:pt>
                <c:pt idx="633">
                  <c:v>15328.338461538478</c:v>
                </c:pt>
                <c:pt idx="634">
                  <c:v>15352.553846153854</c:v>
                </c:pt>
                <c:pt idx="635">
                  <c:v>15376.769230769229</c:v>
                </c:pt>
                <c:pt idx="636">
                  <c:v>15400.984615384607</c:v>
                </c:pt>
                <c:pt idx="637">
                  <c:v>15425.199999999983</c:v>
                </c:pt>
                <c:pt idx="638">
                  <c:v>15449.415384615306</c:v>
                </c:pt>
                <c:pt idx="639">
                  <c:v>15473.630769230776</c:v>
                </c:pt>
                <c:pt idx="640">
                  <c:v>15497.846153846151</c:v>
                </c:pt>
                <c:pt idx="641">
                  <c:v>15522.061538461527</c:v>
                </c:pt>
                <c:pt idx="642">
                  <c:v>15546.276923076923</c:v>
                </c:pt>
                <c:pt idx="643">
                  <c:v>15570.492307692308</c:v>
                </c:pt>
                <c:pt idx="644">
                  <c:v>15594.707692307691</c:v>
                </c:pt>
                <c:pt idx="645">
                  <c:v>15618.923076923073</c:v>
                </c:pt>
                <c:pt idx="646">
                  <c:v>15643.138461538572</c:v>
                </c:pt>
                <c:pt idx="647">
                  <c:v>15667.353846153846</c:v>
                </c:pt>
                <c:pt idx="648">
                  <c:v>15691.569230769221</c:v>
                </c:pt>
                <c:pt idx="649">
                  <c:v>15715.784615384615</c:v>
                </c:pt>
                <c:pt idx="650">
                  <c:v>15740</c:v>
                </c:pt>
                <c:pt idx="651">
                  <c:v>15764.215384615383</c:v>
                </c:pt>
                <c:pt idx="652">
                  <c:v>15788.430769230768</c:v>
                </c:pt>
                <c:pt idx="653">
                  <c:v>15812.646153846154</c:v>
                </c:pt>
                <c:pt idx="654">
                  <c:v>15836.86153846146</c:v>
                </c:pt>
                <c:pt idx="655">
                  <c:v>15861.076923076835</c:v>
                </c:pt>
                <c:pt idx="656">
                  <c:v>15885.292307692314</c:v>
                </c:pt>
                <c:pt idx="657">
                  <c:v>15909.507692307689</c:v>
                </c:pt>
                <c:pt idx="658">
                  <c:v>15933.723076923077</c:v>
                </c:pt>
                <c:pt idx="659">
                  <c:v>15957.938461538548</c:v>
                </c:pt>
                <c:pt idx="660">
                  <c:v>15982.153846153858</c:v>
                </c:pt>
                <c:pt idx="661">
                  <c:v>16006.369230769138</c:v>
                </c:pt>
                <c:pt idx="662">
                  <c:v>16030.584615384611</c:v>
                </c:pt>
                <c:pt idx="663">
                  <c:v>16054.8</c:v>
                </c:pt>
                <c:pt idx="664">
                  <c:v>16079.015384615383</c:v>
                </c:pt>
                <c:pt idx="665">
                  <c:v>16103.230769230848</c:v>
                </c:pt>
                <c:pt idx="666">
                  <c:v>16127.446153846153</c:v>
                </c:pt>
                <c:pt idx="667">
                  <c:v>16151.661538461531</c:v>
                </c:pt>
                <c:pt idx="668">
                  <c:v>16175.876923076801</c:v>
                </c:pt>
                <c:pt idx="669">
                  <c:v>16200.092307692306</c:v>
                </c:pt>
                <c:pt idx="670">
                  <c:v>16224.307692307681</c:v>
                </c:pt>
                <c:pt idx="671">
                  <c:v>16248.523076923077</c:v>
                </c:pt>
                <c:pt idx="672">
                  <c:v>16272.738461538587</c:v>
                </c:pt>
                <c:pt idx="673">
                  <c:v>16296.95384615385</c:v>
                </c:pt>
                <c:pt idx="674">
                  <c:v>16321.169230769225</c:v>
                </c:pt>
                <c:pt idx="675">
                  <c:v>16345.384615384603</c:v>
                </c:pt>
                <c:pt idx="676">
                  <c:v>16369.6</c:v>
                </c:pt>
                <c:pt idx="677">
                  <c:v>16393.815384615384</c:v>
                </c:pt>
                <c:pt idx="678">
                  <c:v>16418.030769230696</c:v>
                </c:pt>
                <c:pt idx="679">
                  <c:v>16442.246153846154</c:v>
                </c:pt>
                <c:pt idx="680">
                  <c:v>16466.461538461532</c:v>
                </c:pt>
                <c:pt idx="681">
                  <c:v>16490.676923076753</c:v>
                </c:pt>
                <c:pt idx="682">
                  <c:v>16514.892307692306</c:v>
                </c:pt>
                <c:pt idx="683">
                  <c:v>16539.107692307691</c:v>
                </c:pt>
                <c:pt idx="684">
                  <c:v>16563.323076923076</c:v>
                </c:pt>
                <c:pt idx="685">
                  <c:v>16587.538461538457</c:v>
                </c:pt>
                <c:pt idx="686">
                  <c:v>16611.753846153861</c:v>
                </c:pt>
                <c:pt idx="687">
                  <c:v>16635.969230769231</c:v>
                </c:pt>
                <c:pt idx="688">
                  <c:v>16660.18461538462</c:v>
                </c:pt>
                <c:pt idx="689">
                  <c:v>16684.399999999896</c:v>
                </c:pt>
                <c:pt idx="690">
                  <c:v>16708.615384615383</c:v>
                </c:pt>
                <c:pt idx="691">
                  <c:v>16732.830769230692</c:v>
                </c:pt>
                <c:pt idx="692">
                  <c:v>16757.046153846153</c:v>
                </c:pt>
                <c:pt idx="693">
                  <c:v>16781.261538461516</c:v>
                </c:pt>
                <c:pt idx="694">
                  <c:v>16805.476923076916</c:v>
                </c:pt>
                <c:pt idx="695">
                  <c:v>16829.692307692298</c:v>
                </c:pt>
                <c:pt idx="696">
                  <c:v>16853.907692307701</c:v>
                </c:pt>
                <c:pt idx="697">
                  <c:v>16878.123076923057</c:v>
                </c:pt>
                <c:pt idx="698">
                  <c:v>16902.338461538457</c:v>
                </c:pt>
                <c:pt idx="699">
                  <c:v>16926.553846153845</c:v>
                </c:pt>
                <c:pt idx="700">
                  <c:v>16950.76923076923</c:v>
                </c:pt>
                <c:pt idx="701">
                  <c:v>16974.984615384721</c:v>
                </c:pt>
                <c:pt idx="702">
                  <c:v>16999.2</c:v>
                </c:pt>
                <c:pt idx="703">
                  <c:v>17023.415384615389</c:v>
                </c:pt>
                <c:pt idx="704">
                  <c:v>17047.630769230571</c:v>
                </c:pt>
                <c:pt idx="705">
                  <c:v>17071.846153846152</c:v>
                </c:pt>
                <c:pt idx="706">
                  <c:v>17096.061538461516</c:v>
                </c:pt>
                <c:pt idx="707">
                  <c:v>17120.276923076912</c:v>
                </c:pt>
                <c:pt idx="708">
                  <c:v>17144.492307692308</c:v>
                </c:pt>
                <c:pt idx="709">
                  <c:v>17168.7076923077</c:v>
                </c:pt>
                <c:pt idx="710">
                  <c:v>17192.923076923078</c:v>
                </c:pt>
                <c:pt idx="711">
                  <c:v>17217.138461538456</c:v>
                </c:pt>
                <c:pt idx="712">
                  <c:v>17241.353846153845</c:v>
                </c:pt>
                <c:pt idx="713">
                  <c:v>17265.56923076923</c:v>
                </c:pt>
                <c:pt idx="714">
                  <c:v>17289.784615384629</c:v>
                </c:pt>
                <c:pt idx="715">
                  <c:v>17314</c:v>
                </c:pt>
                <c:pt idx="716">
                  <c:v>17338.215384615385</c:v>
                </c:pt>
                <c:pt idx="717">
                  <c:v>17362.430769230756</c:v>
                </c:pt>
                <c:pt idx="718">
                  <c:v>17386.646153846152</c:v>
                </c:pt>
                <c:pt idx="719">
                  <c:v>17410.861538461497</c:v>
                </c:pt>
                <c:pt idx="720">
                  <c:v>17435.076923076896</c:v>
                </c:pt>
                <c:pt idx="721">
                  <c:v>17459.292307692307</c:v>
                </c:pt>
                <c:pt idx="722">
                  <c:v>17483.507692307699</c:v>
                </c:pt>
                <c:pt idx="723">
                  <c:v>17507.723076923077</c:v>
                </c:pt>
                <c:pt idx="724">
                  <c:v>17531.938461538462</c:v>
                </c:pt>
                <c:pt idx="725">
                  <c:v>17556.153846153844</c:v>
                </c:pt>
                <c:pt idx="726">
                  <c:v>17580.369230769222</c:v>
                </c:pt>
                <c:pt idx="727">
                  <c:v>17604.584615384621</c:v>
                </c:pt>
                <c:pt idx="728">
                  <c:v>17628.8</c:v>
                </c:pt>
                <c:pt idx="729">
                  <c:v>17653.015384615384</c:v>
                </c:pt>
                <c:pt idx="730">
                  <c:v>17677.230769230697</c:v>
                </c:pt>
                <c:pt idx="731">
                  <c:v>17701.446153846155</c:v>
                </c:pt>
                <c:pt idx="732">
                  <c:v>17725.661538461496</c:v>
                </c:pt>
                <c:pt idx="733">
                  <c:v>17749.876923076896</c:v>
                </c:pt>
                <c:pt idx="734">
                  <c:v>17774.092307692306</c:v>
                </c:pt>
                <c:pt idx="735">
                  <c:v>17798.307692307691</c:v>
                </c:pt>
                <c:pt idx="736">
                  <c:v>17822.523076923077</c:v>
                </c:pt>
                <c:pt idx="737">
                  <c:v>17846.738461538462</c:v>
                </c:pt>
                <c:pt idx="738">
                  <c:v>17870.953846153861</c:v>
                </c:pt>
                <c:pt idx="739">
                  <c:v>17895.169230769232</c:v>
                </c:pt>
                <c:pt idx="740">
                  <c:v>17919.384615384621</c:v>
                </c:pt>
                <c:pt idx="741">
                  <c:v>17943.599999999897</c:v>
                </c:pt>
                <c:pt idx="742">
                  <c:v>17967.815384615384</c:v>
                </c:pt>
                <c:pt idx="743">
                  <c:v>17992.030769230696</c:v>
                </c:pt>
                <c:pt idx="744">
                  <c:v>18016.246153846154</c:v>
                </c:pt>
                <c:pt idx="745">
                  <c:v>18040.461538461532</c:v>
                </c:pt>
                <c:pt idx="746">
                  <c:v>18064.676923076753</c:v>
                </c:pt>
                <c:pt idx="747">
                  <c:v>18088.892307692306</c:v>
                </c:pt>
                <c:pt idx="748">
                  <c:v>18113.107692307691</c:v>
                </c:pt>
                <c:pt idx="749">
                  <c:v>18137.323076923076</c:v>
                </c:pt>
                <c:pt idx="750">
                  <c:v>18161.538461538457</c:v>
                </c:pt>
                <c:pt idx="751">
                  <c:v>18185.753846153861</c:v>
                </c:pt>
                <c:pt idx="752">
                  <c:v>18209.969230769231</c:v>
                </c:pt>
                <c:pt idx="753">
                  <c:v>18234.18461538462</c:v>
                </c:pt>
                <c:pt idx="754">
                  <c:v>18258.399999999896</c:v>
                </c:pt>
                <c:pt idx="755">
                  <c:v>18282.615384615383</c:v>
                </c:pt>
                <c:pt idx="756">
                  <c:v>18306.830769230692</c:v>
                </c:pt>
                <c:pt idx="757">
                  <c:v>18331.046153846153</c:v>
                </c:pt>
                <c:pt idx="758">
                  <c:v>18355.261538461516</c:v>
                </c:pt>
                <c:pt idx="759">
                  <c:v>18379.476923076916</c:v>
                </c:pt>
                <c:pt idx="760">
                  <c:v>18403.692307692298</c:v>
                </c:pt>
                <c:pt idx="761">
                  <c:v>18427.907692307701</c:v>
                </c:pt>
                <c:pt idx="762">
                  <c:v>18452.123076923057</c:v>
                </c:pt>
                <c:pt idx="763">
                  <c:v>18476.338461538457</c:v>
                </c:pt>
                <c:pt idx="764">
                  <c:v>18500.553846153845</c:v>
                </c:pt>
                <c:pt idx="765">
                  <c:v>18524.76923076923</c:v>
                </c:pt>
                <c:pt idx="766">
                  <c:v>18548.984615384721</c:v>
                </c:pt>
                <c:pt idx="767">
                  <c:v>18573.2</c:v>
                </c:pt>
                <c:pt idx="768">
                  <c:v>18597.415384615389</c:v>
                </c:pt>
                <c:pt idx="769">
                  <c:v>18621.630769230571</c:v>
                </c:pt>
                <c:pt idx="770">
                  <c:v>18645.846153846152</c:v>
                </c:pt>
                <c:pt idx="771">
                  <c:v>18670.061538461516</c:v>
                </c:pt>
                <c:pt idx="772">
                  <c:v>18694.276923076912</c:v>
                </c:pt>
                <c:pt idx="773">
                  <c:v>18718.492307692308</c:v>
                </c:pt>
                <c:pt idx="774">
                  <c:v>18742.7076923077</c:v>
                </c:pt>
                <c:pt idx="775">
                  <c:v>18766.923076923078</c:v>
                </c:pt>
                <c:pt idx="776">
                  <c:v>18791.138461538456</c:v>
                </c:pt>
                <c:pt idx="777">
                  <c:v>18815.353846153845</c:v>
                </c:pt>
                <c:pt idx="778">
                  <c:v>18839.56923076923</c:v>
                </c:pt>
                <c:pt idx="779">
                  <c:v>18863.784615384629</c:v>
                </c:pt>
                <c:pt idx="780">
                  <c:v>18888</c:v>
                </c:pt>
                <c:pt idx="781">
                  <c:v>18912.215384615385</c:v>
                </c:pt>
                <c:pt idx="782">
                  <c:v>18936.430769230756</c:v>
                </c:pt>
                <c:pt idx="783">
                  <c:v>18960.646153846152</c:v>
                </c:pt>
                <c:pt idx="784">
                  <c:v>18984.861538461497</c:v>
                </c:pt>
                <c:pt idx="785">
                  <c:v>19009.076923076896</c:v>
                </c:pt>
                <c:pt idx="786">
                  <c:v>19033.292307692307</c:v>
                </c:pt>
                <c:pt idx="787">
                  <c:v>19057.507692307699</c:v>
                </c:pt>
                <c:pt idx="788">
                  <c:v>19081.723076923077</c:v>
                </c:pt>
                <c:pt idx="789">
                  <c:v>19105.938461538462</c:v>
                </c:pt>
                <c:pt idx="790">
                  <c:v>19130.153846153844</c:v>
                </c:pt>
                <c:pt idx="791">
                  <c:v>19154.369230769222</c:v>
                </c:pt>
                <c:pt idx="792">
                  <c:v>19178.584615384621</c:v>
                </c:pt>
                <c:pt idx="793">
                  <c:v>19202.8</c:v>
                </c:pt>
                <c:pt idx="794">
                  <c:v>19227.015384615384</c:v>
                </c:pt>
                <c:pt idx="795">
                  <c:v>19251.230769230697</c:v>
                </c:pt>
                <c:pt idx="796">
                  <c:v>19275.446153846155</c:v>
                </c:pt>
                <c:pt idx="797">
                  <c:v>19299.661538461496</c:v>
                </c:pt>
                <c:pt idx="798">
                  <c:v>19323.876923076896</c:v>
                </c:pt>
                <c:pt idx="799">
                  <c:v>19348.092307692306</c:v>
                </c:pt>
                <c:pt idx="800">
                  <c:v>19372.307692307691</c:v>
                </c:pt>
                <c:pt idx="801">
                  <c:v>19396.523076923077</c:v>
                </c:pt>
                <c:pt idx="802">
                  <c:v>19420.738461538462</c:v>
                </c:pt>
                <c:pt idx="803">
                  <c:v>19444.953846153861</c:v>
                </c:pt>
                <c:pt idx="804">
                  <c:v>19469.169230769232</c:v>
                </c:pt>
                <c:pt idx="805">
                  <c:v>19493.384615384621</c:v>
                </c:pt>
                <c:pt idx="806">
                  <c:v>19517.599999999897</c:v>
                </c:pt>
                <c:pt idx="807">
                  <c:v>19541.815384615384</c:v>
                </c:pt>
                <c:pt idx="808">
                  <c:v>19566.030769230696</c:v>
                </c:pt>
                <c:pt idx="809">
                  <c:v>19590.246153846154</c:v>
                </c:pt>
                <c:pt idx="810">
                  <c:v>19614.461538461532</c:v>
                </c:pt>
                <c:pt idx="811">
                  <c:v>19638.676923076753</c:v>
                </c:pt>
                <c:pt idx="812">
                  <c:v>19662.892307692306</c:v>
                </c:pt>
                <c:pt idx="813">
                  <c:v>19687.107692307691</c:v>
                </c:pt>
                <c:pt idx="814">
                  <c:v>19711.323076923076</c:v>
                </c:pt>
                <c:pt idx="815">
                  <c:v>19735.538461538457</c:v>
                </c:pt>
                <c:pt idx="816">
                  <c:v>19759.753846153861</c:v>
                </c:pt>
                <c:pt idx="817">
                  <c:v>19783.969230769231</c:v>
                </c:pt>
                <c:pt idx="818">
                  <c:v>19808.18461538462</c:v>
                </c:pt>
                <c:pt idx="819">
                  <c:v>19832.399999999896</c:v>
                </c:pt>
                <c:pt idx="820">
                  <c:v>19856.615384615383</c:v>
                </c:pt>
                <c:pt idx="821">
                  <c:v>19880.830769230692</c:v>
                </c:pt>
                <c:pt idx="822">
                  <c:v>19905.046153846153</c:v>
                </c:pt>
                <c:pt idx="823">
                  <c:v>19929.261538461516</c:v>
                </c:pt>
                <c:pt idx="824">
                  <c:v>19953.476923076916</c:v>
                </c:pt>
                <c:pt idx="825">
                  <c:v>19977.692307692298</c:v>
                </c:pt>
                <c:pt idx="826">
                  <c:v>20001.907692307701</c:v>
                </c:pt>
                <c:pt idx="827">
                  <c:v>20026.123076923057</c:v>
                </c:pt>
                <c:pt idx="828">
                  <c:v>20050.338461538457</c:v>
                </c:pt>
                <c:pt idx="829">
                  <c:v>20074.553846153845</c:v>
                </c:pt>
                <c:pt idx="830">
                  <c:v>20098.76923076923</c:v>
                </c:pt>
                <c:pt idx="831">
                  <c:v>20122.984615384721</c:v>
                </c:pt>
                <c:pt idx="832">
                  <c:v>20147.2</c:v>
                </c:pt>
                <c:pt idx="833">
                  <c:v>20171.415384615389</c:v>
                </c:pt>
                <c:pt idx="834">
                  <c:v>20195.630769230571</c:v>
                </c:pt>
                <c:pt idx="835">
                  <c:v>20219.846153846152</c:v>
                </c:pt>
                <c:pt idx="836">
                  <c:v>20244.061538461516</c:v>
                </c:pt>
                <c:pt idx="837">
                  <c:v>20268.276923076912</c:v>
                </c:pt>
                <c:pt idx="838">
                  <c:v>20292.492307692308</c:v>
                </c:pt>
                <c:pt idx="839">
                  <c:v>20316.7076923077</c:v>
                </c:pt>
                <c:pt idx="840">
                  <c:v>20340.923076923078</c:v>
                </c:pt>
                <c:pt idx="841">
                  <c:v>20365.138461538456</c:v>
                </c:pt>
                <c:pt idx="842">
                  <c:v>20389.353846153845</c:v>
                </c:pt>
                <c:pt idx="843">
                  <c:v>20413.56923076923</c:v>
                </c:pt>
                <c:pt idx="844">
                  <c:v>20437.784615384629</c:v>
                </c:pt>
                <c:pt idx="845">
                  <c:v>20462</c:v>
                </c:pt>
                <c:pt idx="846">
                  <c:v>20486.215384615385</c:v>
                </c:pt>
                <c:pt idx="847">
                  <c:v>20510.430769230756</c:v>
                </c:pt>
                <c:pt idx="848">
                  <c:v>20534.646153846152</c:v>
                </c:pt>
                <c:pt idx="849">
                  <c:v>20558.861538461497</c:v>
                </c:pt>
                <c:pt idx="850">
                  <c:v>20583.076923076896</c:v>
                </c:pt>
                <c:pt idx="851">
                  <c:v>20607.292307692307</c:v>
                </c:pt>
                <c:pt idx="852">
                  <c:v>20631.507692307699</c:v>
                </c:pt>
                <c:pt idx="853">
                  <c:v>20655.723076923077</c:v>
                </c:pt>
                <c:pt idx="854">
                  <c:v>20679.938461538462</c:v>
                </c:pt>
                <c:pt idx="855">
                  <c:v>20704.153846153844</c:v>
                </c:pt>
                <c:pt idx="856">
                  <c:v>20728.369230769222</c:v>
                </c:pt>
                <c:pt idx="857">
                  <c:v>20752.584615384621</c:v>
                </c:pt>
                <c:pt idx="858">
                  <c:v>20776.8</c:v>
                </c:pt>
                <c:pt idx="859">
                  <c:v>20801.015384615384</c:v>
                </c:pt>
                <c:pt idx="860">
                  <c:v>20825.230769230697</c:v>
                </c:pt>
                <c:pt idx="861">
                  <c:v>20849.446153846155</c:v>
                </c:pt>
                <c:pt idx="862">
                  <c:v>20873.661538461496</c:v>
                </c:pt>
                <c:pt idx="863">
                  <c:v>20897.876923076896</c:v>
                </c:pt>
                <c:pt idx="864">
                  <c:v>20922.092307692306</c:v>
                </c:pt>
                <c:pt idx="865">
                  <c:v>20946.307692307691</c:v>
                </c:pt>
                <c:pt idx="866">
                  <c:v>20970.523076923077</c:v>
                </c:pt>
                <c:pt idx="867">
                  <c:v>20994.738461538462</c:v>
                </c:pt>
                <c:pt idx="868">
                  <c:v>21018.953846153861</c:v>
                </c:pt>
                <c:pt idx="869">
                  <c:v>21043.169230769217</c:v>
                </c:pt>
                <c:pt idx="870">
                  <c:v>21067.384615384621</c:v>
                </c:pt>
                <c:pt idx="871">
                  <c:v>21091.599999999897</c:v>
                </c:pt>
                <c:pt idx="872">
                  <c:v>21115.815384615384</c:v>
                </c:pt>
                <c:pt idx="873">
                  <c:v>21140.030769230696</c:v>
                </c:pt>
                <c:pt idx="874">
                  <c:v>21164.246153846154</c:v>
                </c:pt>
                <c:pt idx="875">
                  <c:v>21188.461538461532</c:v>
                </c:pt>
                <c:pt idx="876">
                  <c:v>21212.676923076753</c:v>
                </c:pt>
                <c:pt idx="877">
                  <c:v>21236.892307692306</c:v>
                </c:pt>
                <c:pt idx="878">
                  <c:v>21261.107692307691</c:v>
                </c:pt>
                <c:pt idx="879">
                  <c:v>21285.323076923076</c:v>
                </c:pt>
                <c:pt idx="880">
                  <c:v>21309.538461538457</c:v>
                </c:pt>
                <c:pt idx="881">
                  <c:v>21333.753846153861</c:v>
                </c:pt>
                <c:pt idx="882">
                  <c:v>21357.969230769231</c:v>
                </c:pt>
                <c:pt idx="883">
                  <c:v>21382.18461538462</c:v>
                </c:pt>
                <c:pt idx="884">
                  <c:v>21406.399999999896</c:v>
                </c:pt>
                <c:pt idx="885">
                  <c:v>21430.615384615383</c:v>
                </c:pt>
                <c:pt idx="886">
                  <c:v>21454.830769230692</c:v>
                </c:pt>
                <c:pt idx="887">
                  <c:v>21479.046153846153</c:v>
                </c:pt>
                <c:pt idx="888">
                  <c:v>21503.261538461516</c:v>
                </c:pt>
                <c:pt idx="889">
                  <c:v>21527.476923076916</c:v>
                </c:pt>
                <c:pt idx="890">
                  <c:v>21551.692307692298</c:v>
                </c:pt>
                <c:pt idx="891">
                  <c:v>21575.907692307701</c:v>
                </c:pt>
                <c:pt idx="892">
                  <c:v>21600.123076923057</c:v>
                </c:pt>
                <c:pt idx="893">
                  <c:v>21624.338461538457</c:v>
                </c:pt>
                <c:pt idx="894">
                  <c:v>21648.553846153845</c:v>
                </c:pt>
                <c:pt idx="895">
                  <c:v>21672.76923076923</c:v>
                </c:pt>
                <c:pt idx="896">
                  <c:v>21696.984615384721</c:v>
                </c:pt>
                <c:pt idx="897">
                  <c:v>21721.200000000001</c:v>
                </c:pt>
                <c:pt idx="898">
                  <c:v>21745.415384615389</c:v>
                </c:pt>
                <c:pt idx="899">
                  <c:v>21769.630769230571</c:v>
                </c:pt>
                <c:pt idx="900">
                  <c:v>21793.846153846152</c:v>
                </c:pt>
                <c:pt idx="901">
                  <c:v>21818.061538461516</c:v>
                </c:pt>
                <c:pt idx="902">
                  <c:v>21842.276923076912</c:v>
                </c:pt>
                <c:pt idx="903">
                  <c:v>21866.492307692308</c:v>
                </c:pt>
                <c:pt idx="904">
                  <c:v>21890.7076923077</c:v>
                </c:pt>
                <c:pt idx="905">
                  <c:v>21914.923076923078</c:v>
                </c:pt>
                <c:pt idx="906">
                  <c:v>21939.138461538456</c:v>
                </c:pt>
                <c:pt idx="907">
                  <c:v>21963.353846153845</c:v>
                </c:pt>
                <c:pt idx="908">
                  <c:v>21987.56923076923</c:v>
                </c:pt>
                <c:pt idx="909">
                  <c:v>22011.784615384629</c:v>
                </c:pt>
                <c:pt idx="910">
                  <c:v>22036</c:v>
                </c:pt>
                <c:pt idx="911">
                  <c:v>22060.215384615385</c:v>
                </c:pt>
                <c:pt idx="912">
                  <c:v>22084.430769230756</c:v>
                </c:pt>
                <c:pt idx="913">
                  <c:v>22108.646153846152</c:v>
                </c:pt>
                <c:pt idx="914">
                  <c:v>22132.861538461497</c:v>
                </c:pt>
                <c:pt idx="915">
                  <c:v>22157.076923076896</c:v>
                </c:pt>
                <c:pt idx="916">
                  <c:v>22181.292307692307</c:v>
                </c:pt>
                <c:pt idx="917">
                  <c:v>22205.507692307699</c:v>
                </c:pt>
                <c:pt idx="918">
                  <c:v>22229.723076923077</c:v>
                </c:pt>
                <c:pt idx="919">
                  <c:v>22253.938461538462</c:v>
                </c:pt>
                <c:pt idx="920">
                  <c:v>22278.153846153844</c:v>
                </c:pt>
                <c:pt idx="921">
                  <c:v>22302.369230769222</c:v>
                </c:pt>
                <c:pt idx="922">
                  <c:v>22326.584615384621</c:v>
                </c:pt>
                <c:pt idx="923">
                  <c:v>22350.799999999996</c:v>
                </c:pt>
                <c:pt idx="924">
                  <c:v>22375.015384615384</c:v>
                </c:pt>
                <c:pt idx="925">
                  <c:v>22399.230769230697</c:v>
                </c:pt>
                <c:pt idx="926">
                  <c:v>22423.446153846155</c:v>
                </c:pt>
                <c:pt idx="927">
                  <c:v>22447.661538461496</c:v>
                </c:pt>
                <c:pt idx="928">
                  <c:v>22471.876923076896</c:v>
                </c:pt>
                <c:pt idx="929">
                  <c:v>22496.092307692306</c:v>
                </c:pt>
                <c:pt idx="930">
                  <c:v>22520.307692307691</c:v>
                </c:pt>
                <c:pt idx="931">
                  <c:v>22544.523076923077</c:v>
                </c:pt>
                <c:pt idx="932">
                  <c:v>22568.738461538462</c:v>
                </c:pt>
                <c:pt idx="933">
                  <c:v>22592.953846153861</c:v>
                </c:pt>
                <c:pt idx="934">
                  <c:v>22617.169230769217</c:v>
                </c:pt>
                <c:pt idx="935">
                  <c:v>22641.384615384621</c:v>
                </c:pt>
                <c:pt idx="936">
                  <c:v>22665.599999999897</c:v>
                </c:pt>
                <c:pt idx="937">
                  <c:v>22689.815384615384</c:v>
                </c:pt>
                <c:pt idx="938">
                  <c:v>22714.030769230696</c:v>
                </c:pt>
                <c:pt idx="939">
                  <c:v>22738.246153846154</c:v>
                </c:pt>
                <c:pt idx="940">
                  <c:v>22762.461538461532</c:v>
                </c:pt>
                <c:pt idx="941">
                  <c:v>22786.676923076753</c:v>
                </c:pt>
                <c:pt idx="942">
                  <c:v>22810.892307692306</c:v>
                </c:pt>
                <c:pt idx="943">
                  <c:v>22835.107692307691</c:v>
                </c:pt>
                <c:pt idx="944">
                  <c:v>22859.323076923076</c:v>
                </c:pt>
                <c:pt idx="945">
                  <c:v>22883.538461538457</c:v>
                </c:pt>
                <c:pt idx="946">
                  <c:v>22907.753846153861</c:v>
                </c:pt>
                <c:pt idx="947">
                  <c:v>22931.969230769231</c:v>
                </c:pt>
                <c:pt idx="948">
                  <c:v>22956.18461538462</c:v>
                </c:pt>
                <c:pt idx="949">
                  <c:v>22980.399999999896</c:v>
                </c:pt>
                <c:pt idx="950">
                  <c:v>23004.615384615383</c:v>
                </c:pt>
                <c:pt idx="951">
                  <c:v>23028.830769230692</c:v>
                </c:pt>
                <c:pt idx="952">
                  <c:v>23053.046153846153</c:v>
                </c:pt>
                <c:pt idx="953">
                  <c:v>23077.261538461516</c:v>
                </c:pt>
                <c:pt idx="954">
                  <c:v>23101.476923076916</c:v>
                </c:pt>
                <c:pt idx="955">
                  <c:v>23125.692307692298</c:v>
                </c:pt>
                <c:pt idx="956">
                  <c:v>23149.907692307701</c:v>
                </c:pt>
                <c:pt idx="957">
                  <c:v>23174.123076923057</c:v>
                </c:pt>
                <c:pt idx="958">
                  <c:v>23198.338461538457</c:v>
                </c:pt>
                <c:pt idx="959">
                  <c:v>23222.553846153845</c:v>
                </c:pt>
                <c:pt idx="960">
                  <c:v>23246.76923076923</c:v>
                </c:pt>
                <c:pt idx="961">
                  <c:v>23270.984615384721</c:v>
                </c:pt>
                <c:pt idx="962">
                  <c:v>23295.200000000001</c:v>
                </c:pt>
                <c:pt idx="963">
                  <c:v>23319.415384615389</c:v>
                </c:pt>
                <c:pt idx="964">
                  <c:v>23343.630769230571</c:v>
                </c:pt>
                <c:pt idx="965">
                  <c:v>23367.846153846152</c:v>
                </c:pt>
                <c:pt idx="966">
                  <c:v>23392.061538461516</c:v>
                </c:pt>
                <c:pt idx="967">
                  <c:v>23416.276923076912</c:v>
                </c:pt>
                <c:pt idx="968">
                  <c:v>23440.492307692308</c:v>
                </c:pt>
                <c:pt idx="969">
                  <c:v>23464.7076923077</c:v>
                </c:pt>
                <c:pt idx="970">
                  <c:v>23488.923076923074</c:v>
                </c:pt>
                <c:pt idx="971">
                  <c:v>23513.138461538456</c:v>
                </c:pt>
                <c:pt idx="972">
                  <c:v>23537.353846153845</c:v>
                </c:pt>
                <c:pt idx="973">
                  <c:v>23561.56923076923</c:v>
                </c:pt>
                <c:pt idx="974">
                  <c:v>23585.784615384629</c:v>
                </c:pt>
                <c:pt idx="975">
                  <c:v>23610</c:v>
                </c:pt>
                <c:pt idx="976">
                  <c:v>23634.215384615385</c:v>
                </c:pt>
                <c:pt idx="977">
                  <c:v>23658.430769230756</c:v>
                </c:pt>
                <c:pt idx="978">
                  <c:v>23682.646153846152</c:v>
                </c:pt>
                <c:pt idx="979">
                  <c:v>23706.861538461497</c:v>
                </c:pt>
                <c:pt idx="980">
                  <c:v>23731.076923076896</c:v>
                </c:pt>
                <c:pt idx="981">
                  <c:v>23755.292307692307</c:v>
                </c:pt>
                <c:pt idx="982">
                  <c:v>23779.507692307699</c:v>
                </c:pt>
                <c:pt idx="983">
                  <c:v>23803.723076923077</c:v>
                </c:pt>
                <c:pt idx="984">
                  <c:v>23827.938461538462</c:v>
                </c:pt>
                <c:pt idx="985">
                  <c:v>23852.153846153844</c:v>
                </c:pt>
                <c:pt idx="986">
                  <c:v>23876.369230769222</c:v>
                </c:pt>
                <c:pt idx="987">
                  <c:v>23900.584615384621</c:v>
                </c:pt>
                <c:pt idx="988">
                  <c:v>23924.799999999996</c:v>
                </c:pt>
                <c:pt idx="989">
                  <c:v>23949.015384615384</c:v>
                </c:pt>
                <c:pt idx="990">
                  <c:v>23973.230769230697</c:v>
                </c:pt>
                <c:pt idx="991">
                  <c:v>23997.446153846155</c:v>
                </c:pt>
                <c:pt idx="992">
                  <c:v>24021.661538461496</c:v>
                </c:pt>
                <c:pt idx="993">
                  <c:v>24045.876923076896</c:v>
                </c:pt>
                <c:pt idx="994">
                  <c:v>24070.092307692306</c:v>
                </c:pt>
                <c:pt idx="995">
                  <c:v>24094.307692307691</c:v>
                </c:pt>
                <c:pt idx="996">
                  <c:v>24118.523076923077</c:v>
                </c:pt>
                <c:pt idx="997">
                  <c:v>24142.738461538462</c:v>
                </c:pt>
                <c:pt idx="998">
                  <c:v>24166.953846153861</c:v>
                </c:pt>
                <c:pt idx="999">
                  <c:v>24191.169230769217</c:v>
                </c:pt>
                <c:pt idx="1000">
                  <c:v>24215.384615384621</c:v>
                </c:pt>
                <c:pt idx="1001">
                  <c:v>24239.599999999897</c:v>
                </c:pt>
                <c:pt idx="1002">
                  <c:v>24263.815384615384</c:v>
                </c:pt>
                <c:pt idx="1003">
                  <c:v>24288.030769230696</c:v>
                </c:pt>
                <c:pt idx="1004">
                  <c:v>24312.246153846154</c:v>
                </c:pt>
                <c:pt idx="1005">
                  <c:v>24336.461538461532</c:v>
                </c:pt>
                <c:pt idx="1006">
                  <c:v>24360.67692307675</c:v>
                </c:pt>
                <c:pt idx="1007">
                  <c:v>24384.892307692306</c:v>
                </c:pt>
                <c:pt idx="1008">
                  <c:v>24409.107692307691</c:v>
                </c:pt>
                <c:pt idx="1009">
                  <c:v>24433.323076923076</c:v>
                </c:pt>
                <c:pt idx="1010">
                  <c:v>24457.538461538457</c:v>
                </c:pt>
                <c:pt idx="1011">
                  <c:v>24481.753846153861</c:v>
                </c:pt>
                <c:pt idx="1012">
                  <c:v>24505.969230769231</c:v>
                </c:pt>
                <c:pt idx="1013">
                  <c:v>24530.18461538462</c:v>
                </c:pt>
                <c:pt idx="1014">
                  <c:v>24554.399999999896</c:v>
                </c:pt>
                <c:pt idx="1015">
                  <c:v>24578.615384615383</c:v>
                </c:pt>
                <c:pt idx="1016">
                  <c:v>24602.830769230692</c:v>
                </c:pt>
                <c:pt idx="1017">
                  <c:v>24627.046153846153</c:v>
                </c:pt>
                <c:pt idx="1018">
                  <c:v>24651.261538461516</c:v>
                </c:pt>
                <c:pt idx="1019">
                  <c:v>24675.476923076916</c:v>
                </c:pt>
                <c:pt idx="1020">
                  <c:v>24699.692307692298</c:v>
                </c:pt>
                <c:pt idx="1021">
                  <c:v>24723.907692307701</c:v>
                </c:pt>
                <c:pt idx="1022">
                  <c:v>24748.123076923057</c:v>
                </c:pt>
                <c:pt idx="1023">
                  <c:v>24772.338461538457</c:v>
                </c:pt>
                <c:pt idx="1024">
                  <c:v>24796.553846153845</c:v>
                </c:pt>
                <c:pt idx="1025">
                  <c:v>24820.76923076923</c:v>
                </c:pt>
                <c:pt idx="1026">
                  <c:v>24844.984615384721</c:v>
                </c:pt>
                <c:pt idx="1027">
                  <c:v>24869.200000000001</c:v>
                </c:pt>
                <c:pt idx="1028">
                  <c:v>24893.415384615389</c:v>
                </c:pt>
                <c:pt idx="1029">
                  <c:v>24917.630769230571</c:v>
                </c:pt>
                <c:pt idx="1030">
                  <c:v>24941.846153846152</c:v>
                </c:pt>
                <c:pt idx="1031">
                  <c:v>24966.061538461516</c:v>
                </c:pt>
                <c:pt idx="1032">
                  <c:v>24990.276923076912</c:v>
                </c:pt>
                <c:pt idx="1033">
                  <c:v>25014.492307692308</c:v>
                </c:pt>
                <c:pt idx="1034">
                  <c:v>25038.7076923077</c:v>
                </c:pt>
                <c:pt idx="1035">
                  <c:v>25062.923076923074</c:v>
                </c:pt>
                <c:pt idx="1036">
                  <c:v>25087.138461538456</c:v>
                </c:pt>
                <c:pt idx="1037">
                  <c:v>25111.353846153845</c:v>
                </c:pt>
                <c:pt idx="1038">
                  <c:v>25135.56923076923</c:v>
                </c:pt>
                <c:pt idx="1039">
                  <c:v>25159.784615384629</c:v>
                </c:pt>
                <c:pt idx="1040">
                  <c:v>25184</c:v>
                </c:pt>
                <c:pt idx="1041">
                  <c:v>25208.215384615385</c:v>
                </c:pt>
                <c:pt idx="1042">
                  <c:v>25232.430769230756</c:v>
                </c:pt>
                <c:pt idx="1043">
                  <c:v>25256.646153846152</c:v>
                </c:pt>
                <c:pt idx="1044">
                  <c:v>25280.861538461497</c:v>
                </c:pt>
                <c:pt idx="1045">
                  <c:v>25305.076923076896</c:v>
                </c:pt>
                <c:pt idx="1046">
                  <c:v>25329.292307692307</c:v>
                </c:pt>
                <c:pt idx="1047">
                  <c:v>25353.507692307699</c:v>
                </c:pt>
                <c:pt idx="1048">
                  <c:v>25377.723076923077</c:v>
                </c:pt>
                <c:pt idx="1049">
                  <c:v>25401.938461538462</c:v>
                </c:pt>
                <c:pt idx="1050">
                  <c:v>25426.153846153844</c:v>
                </c:pt>
                <c:pt idx="1051">
                  <c:v>25450.369230769222</c:v>
                </c:pt>
                <c:pt idx="1052">
                  <c:v>25474.584615384621</c:v>
                </c:pt>
                <c:pt idx="1053">
                  <c:v>25498.799999999996</c:v>
                </c:pt>
                <c:pt idx="1054">
                  <c:v>25523.015384615384</c:v>
                </c:pt>
                <c:pt idx="1055">
                  <c:v>25547.230769230697</c:v>
                </c:pt>
                <c:pt idx="1056">
                  <c:v>25571.446153846155</c:v>
                </c:pt>
                <c:pt idx="1057">
                  <c:v>25595.661538461496</c:v>
                </c:pt>
                <c:pt idx="1058">
                  <c:v>25619.876923076896</c:v>
                </c:pt>
                <c:pt idx="1059">
                  <c:v>25644.092307692306</c:v>
                </c:pt>
                <c:pt idx="1060">
                  <c:v>25668.307692307691</c:v>
                </c:pt>
                <c:pt idx="1061">
                  <c:v>25692.523076923077</c:v>
                </c:pt>
                <c:pt idx="1062">
                  <c:v>25716.738461538462</c:v>
                </c:pt>
                <c:pt idx="1063">
                  <c:v>25740.953846153861</c:v>
                </c:pt>
                <c:pt idx="1064">
                  <c:v>25765.169230769217</c:v>
                </c:pt>
                <c:pt idx="1065">
                  <c:v>25789.384615384621</c:v>
                </c:pt>
                <c:pt idx="1066">
                  <c:v>25813.599999999897</c:v>
                </c:pt>
                <c:pt idx="1067">
                  <c:v>25837.815384615384</c:v>
                </c:pt>
                <c:pt idx="1068">
                  <c:v>25862.030769230696</c:v>
                </c:pt>
                <c:pt idx="1069">
                  <c:v>25886.246153846154</c:v>
                </c:pt>
                <c:pt idx="1070">
                  <c:v>25910.461538461532</c:v>
                </c:pt>
                <c:pt idx="1071">
                  <c:v>25934.67692307675</c:v>
                </c:pt>
                <c:pt idx="1072">
                  <c:v>25958.892307692306</c:v>
                </c:pt>
                <c:pt idx="1073">
                  <c:v>25983.107692307691</c:v>
                </c:pt>
                <c:pt idx="1074">
                  <c:v>26007.323076923076</c:v>
                </c:pt>
                <c:pt idx="1075">
                  <c:v>26031.538461538457</c:v>
                </c:pt>
                <c:pt idx="1076">
                  <c:v>26055.753846153861</c:v>
                </c:pt>
                <c:pt idx="1077">
                  <c:v>26079.969230769231</c:v>
                </c:pt>
                <c:pt idx="1078">
                  <c:v>26104.18461538462</c:v>
                </c:pt>
                <c:pt idx="1079">
                  <c:v>26128.399999999896</c:v>
                </c:pt>
                <c:pt idx="1080">
                  <c:v>26152.615384615383</c:v>
                </c:pt>
                <c:pt idx="1081">
                  <c:v>26176.830769230692</c:v>
                </c:pt>
                <c:pt idx="1082">
                  <c:v>26201.046153846153</c:v>
                </c:pt>
                <c:pt idx="1083">
                  <c:v>26225.261538461516</c:v>
                </c:pt>
                <c:pt idx="1084">
                  <c:v>26249.476923076916</c:v>
                </c:pt>
                <c:pt idx="1085">
                  <c:v>26273.692307692298</c:v>
                </c:pt>
                <c:pt idx="1086">
                  <c:v>26297.907692307701</c:v>
                </c:pt>
                <c:pt idx="1087">
                  <c:v>26322.123076923057</c:v>
                </c:pt>
                <c:pt idx="1088">
                  <c:v>26346.338461538457</c:v>
                </c:pt>
                <c:pt idx="1089">
                  <c:v>26370.553846153845</c:v>
                </c:pt>
                <c:pt idx="1090">
                  <c:v>26394.76923076923</c:v>
                </c:pt>
                <c:pt idx="1091">
                  <c:v>26418.984615384721</c:v>
                </c:pt>
                <c:pt idx="1092">
                  <c:v>26443.200000000001</c:v>
                </c:pt>
                <c:pt idx="1093">
                  <c:v>26467.415384615389</c:v>
                </c:pt>
                <c:pt idx="1094">
                  <c:v>26491.630769230571</c:v>
                </c:pt>
                <c:pt idx="1095">
                  <c:v>26515.846153846152</c:v>
                </c:pt>
                <c:pt idx="1096">
                  <c:v>26540.061538461516</c:v>
                </c:pt>
                <c:pt idx="1097">
                  <c:v>26564.276923076912</c:v>
                </c:pt>
                <c:pt idx="1098">
                  <c:v>26588.492307692308</c:v>
                </c:pt>
                <c:pt idx="1099">
                  <c:v>26612.7076923077</c:v>
                </c:pt>
                <c:pt idx="1100">
                  <c:v>26636.923076923074</c:v>
                </c:pt>
              </c:numCache>
            </c:numRef>
          </c:yVal>
          <c:smooth val="1"/>
        </c:ser>
        <c:axId val="64506112"/>
        <c:axId val="64516480"/>
      </c:scatterChart>
      <c:scatterChart>
        <c:scatterStyle val="lineMarker"/>
        <c:ser>
          <c:idx val="3"/>
          <c:order val="3"/>
          <c:tx>
            <c:strRef>
              <c:f>'Všechny rychlosti'!$M$23</c:f>
              <c:strCache>
                <c:ptCount val="1"/>
                <c:pt idx="0">
                  <c:v>40</c:v>
                </c:pt>
              </c:strCache>
            </c:strRef>
          </c:tx>
          <c:spPr>
            <a:ln w="12700">
              <a:solidFill>
                <a:srgbClr val="8064A2">
                  <a:shade val="65000"/>
                  <a:shade val="95000"/>
                  <a:satMod val="105000"/>
                </a:srgbClr>
              </a:solidFill>
              <a:prstDash val="solid"/>
            </a:ln>
          </c:spPr>
          <c:marker>
            <c:symbol val="none"/>
          </c:marker>
          <c:xVal>
            <c:numRef>
              <c:f>'Všechny rychlosti'!$O$16:$APW$16</c:f>
              <c:numCache>
                <c:formatCode>General</c:formatCode>
                <c:ptCount val="110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</c:numCache>
            </c:numRef>
          </c:xVal>
          <c:yVal>
            <c:numRef>
              <c:f>'Všechny rychlosti'!$P$27:$APW$27</c:f>
              <c:numCache>
                <c:formatCode>_-* #,##0.00\ "Kč"_-;\-* #,##0.00\ "Kč"_-;_-* "-"??\ "Kč"_-;_-@_-</c:formatCode>
                <c:ptCount val="1100"/>
                <c:pt idx="0">
                  <c:v>6516.0475942307685</c:v>
                </c:pt>
                <c:pt idx="1">
                  <c:v>6522.1798807692312</c:v>
                </c:pt>
                <c:pt idx="2">
                  <c:v>6528.3121673077412</c:v>
                </c:pt>
                <c:pt idx="3">
                  <c:v>6534.4444538460866</c:v>
                </c:pt>
                <c:pt idx="4">
                  <c:v>6540.5767403846085</c:v>
                </c:pt>
                <c:pt idx="5">
                  <c:v>6546.7090269230794</c:v>
                </c:pt>
                <c:pt idx="6">
                  <c:v>6552.8413134615857</c:v>
                </c:pt>
                <c:pt idx="7">
                  <c:v>6558.9735999999975</c:v>
                </c:pt>
                <c:pt idx="8">
                  <c:v>6565.1058865384621</c:v>
                </c:pt>
                <c:pt idx="9">
                  <c:v>6571.238173076923</c:v>
                </c:pt>
                <c:pt idx="10">
                  <c:v>6577.3704596153857</c:v>
                </c:pt>
                <c:pt idx="11">
                  <c:v>6583.5027461538903</c:v>
                </c:pt>
                <c:pt idx="12">
                  <c:v>6589.6350326923084</c:v>
                </c:pt>
                <c:pt idx="13">
                  <c:v>6595.7673192307675</c:v>
                </c:pt>
                <c:pt idx="14">
                  <c:v>6601.8996057692748</c:v>
                </c:pt>
                <c:pt idx="15">
                  <c:v>6608.0318923076902</c:v>
                </c:pt>
                <c:pt idx="16">
                  <c:v>6614.1641788461548</c:v>
                </c:pt>
                <c:pt idx="17">
                  <c:v>6620.2964653846157</c:v>
                </c:pt>
                <c:pt idx="18">
                  <c:v>6626.4287519230775</c:v>
                </c:pt>
                <c:pt idx="19">
                  <c:v>6632.5610384616248</c:v>
                </c:pt>
                <c:pt idx="20">
                  <c:v>6638.6933250000002</c:v>
                </c:pt>
                <c:pt idx="21">
                  <c:v>6644.8256115385057</c:v>
                </c:pt>
                <c:pt idx="22">
                  <c:v>6650.9578980769211</c:v>
                </c:pt>
                <c:pt idx="23">
                  <c:v>6657.0901846154293</c:v>
                </c:pt>
                <c:pt idx="24">
                  <c:v>6663.2224711539329</c:v>
                </c:pt>
                <c:pt idx="25">
                  <c:v>6669.3547576923065</c:v>
                </c:pt>
                <c:pt idx="26">
                  <c:v>6675.4870442307665</c:v>
                </c:pt>
                <c:pt idx="27">
                  <c:v>6681.6193307692747</c:v>
                </c:pt>
                <c:pt idx="28">
                  <c:v>6687.7516173076929</c:v>
                </c:pt>
                <c:pt idx="29">
                  <c:v>6693.8839038461465</c:v>
                </c:pt>
                <c:pt idx="30">
                  <c:v>6700.0161903846174</c:v>
                </c:pt>
                <c:pt idx="31">
                  <c:v>6706.1484769230774</c:v>
                </c:pt>
                <c:pt idx="32">
                  <c:v>6712.280763461582</c:v>
                </c:pt>
                <c:pt idx="33">
                  <c:v>6718.4130499999992</c:v>
                </c:pt>
                <c:pt idx="34">
                  <c:v>6724.5453365384628</c:v>
                </c:pt>
                <c:pt idx="35">
                  <c:v>6730.6776230769665</c:v>
                </c:pt>
                <c:pt idx="36">
                  <c:v>6736.8099096154292</c:v>
                </c:pt>
                <c:pt idx="37">
                  <c:v>6742.9421961538901</c:v>
                </c:pt>
                <c:pt idx="38">
                  <c:v>6749.0744826922701</c:v>
                </c:pt>
                <c:pt idx="39">
                  <c:v>6755.2067692307701</c:v>
                </c:pt>
                <c:pt idx="40">
                  <c:v>6761.339055769231</c:v>
                </c:pt>
                <c:pt idx="41">
                  <c:v>6767.4713423076537</c:v>
                </c:pt>
                <c:pt idx="42">
                  <c:v>6773.6036288461546</c:v>
                </c:pt>
                <c:pt idx="43">
                  <c:v>6779.7359153845773</c:v>
                </c:pt>
                <c:pt idx="44">
                  <c:v>6785.8682019231164</c:v>
                </c:pt>
                <c:pt idx="45">
                  <c:v>6792.0004884615792</c:v>
                </c:pt>
                <c:pt idx="46">
                  <c:v>6798.1327750000009</c:v>
                </c:pt>
                <c:pt idx="47">
                  <c:v>6804.2650615385019</c:v>
                </c:pt>
                <c:pt idx="48">
                  <c:v>6810.3973480769237</c:v>
                </c:pt>
                <c:pt idx="49">
                  <c:v>6816.5296346154628</c:v>
                </c:pt>
                <c:pt idx="50">
                  <c:v>6822.6619211539646</c:v>
                </c:pt>
                <c:pt idx="51">
                  <c:v>6828.7942076923082</c:v>
                </c:pt>
                <c:pt idx="52">
                  <c:v>6834.92649423077</c:v>
                </c:pt>
                <c:pt idx="53">
                  <c:v>6841.0587807692318</c:v>
                </c:pt>
                <c:pt idx="54">
                  <c:v>6847.1910673076954</c:v>
                </c:pt>
                <c:pt idx="55">
                  <c:v>6853.3233538461118</c:v>
                </c:pt>
                <c:pt idx="56">
                  <c:v>6859.4556403846163</c:v>
                </c:pt>
                <c:pt idx="57">
                  <c:v>6865.5879269230772</c:v>
                </c:pt>
                <c:pt idx="58">
                  <c:v>6871.7202134616127</c:v>
                </c:pt>
                <c:pt idx="59">
                  <c:v>6877.8525000000054</c:v>
                </c:pt>
                <c:pt idx="60">
                  <c:v>6883.984786538419</c:v>
                </c:pt>
                <c:pt idx="61">
                  <c:v>6890.1170730769254</c:v>
                </c:pt>
                <c:pt idx="62">
                  <c:v>6896.2493596153845</c:v>
                </c:pt>
                <c:pt idx="63">
                  <c:v>6902.38164615392</c:v>
                </c:pt>
                <c:pt idx="64">
                  <c:v>6908.5139326923081</c:v>
                </c:pt>
                <c:pt idx="65">
                  <c:v>6914.6462192307754</c:v>
                </c:pt>
                <c:pt idx="66">
                  <c:v>6920.7785057692317</c:v>
                </c:pt>
                <c:pt idx="67">
                  <c:v>6926.9107923076908</c:v>
                </c:pt>
                <c:pt idx="68">
                  <c:v>6933.0430788461117</c:v>
                </c:pt>
                <c:pt idx="69">
                  <c:v>6939.1753653846172</c:v>
                </c:pt>
                <c:pt idx="70">
                  <c:v>6945.3076519230781</c:v>
                </c:pt>
                <c:pt idx="71">
                  <c:v>6951.4399384615444</c:v>
                </c:pt>
                <c:pt idx="72">
                  <c:v>6957.5722250000044</c:v>
                </c:pt>
                <c:pt idx="73">
                  <c:v>6963.7045115384617</c:v>
                </c:pt>
                <c:pt idx="74">
                  <c:v>6969.8367980769235</c:v>
                </c:pt>
                <c:pt idx="75">
                  <c:v>6975.9690846153853</c:v>
                </c:pt>
                <c:pt idx="76">
                  <c:v>6982.1013711539181</c:v>
                </c:pt>
                <c:pt idx="77">
                  <c:v>6988.2336576922662</c:v>
                </c:pt>
                <c:pt idx="78">
                  <c:v>6994.3659442307744</c:v>
                </c:pt>
                <c:pt idx="79">
                  <c:v>7000.4982307692344</c:v>
                </c:pt>
                <c:pt idx="80">
                  <c:v>7006.6305173076926</c:v>
                </c:pt>
                <c:pt idx="81">
                  <c:v>7012.7628038461535</c:v>
                </c:pt>
                <c:pt idx="82">
                  <c:v>7018.8950903846162</c:v>
                </c:pt>
                <c:pt idx="83">
                  <c:v>7025.027376923078</c:v>
                </c:pt>
                <c:pt idx="84">
                  <c:v>7031.1596634616462</c:v>
                </c:pt>
                <c:pt idx="85">
                  <c:v>7037.2919500000007</c:v>
                </c:pt>
                <c:pt idx="86">
                  <c:v>7043.4242365384634</c:v>
                </c:pt>
                <c:pt idx="87">
                  <c:v>7049.5565230769917</c:v>
                </c:pt>
                <c:pt idx="88">
                  <c:v>7055.6888096153853</c:v>
                </c:pt>
                <c:pt idx="89">
                  <c:v>7061.8210961539517</c:v>
                </c:pt>
                <c:pt idx="90">
                  <c:v>7067.9533826922607</c:v>
                </c:pt>
                <c:pt idx="91">
                  <c:v>7074.0856692307734</c:v>
                </c:pt>
                <c:pt idx="92">
                  <c:v>7080.2179557692316</c:v>
                </c:pt>
                <c:pt idx="93">
                  <c:v>7086.3502423076934</c:v>
                </c:pt>
                <c:pt idx="94">
                  <c:v>7092.4825288461525</c:v>
                </c:pt>
                <c:pt idx="95">
                  <c:v>7098.6148153846161</c:v>
                </c:pt>
                <c:pt idx="96">
                  <c:v>7104.7471019230779</c:v>
                </c:pt>
                <c:pt idx="97">
                  <c:v>7110.8793884615434</c:v>
                </c:pt>
                <c:pt idx="98">
                  <c:v>7117.0116750000034</c:v>
                </c:pt>
                <c:pt idx="99">
                  <c:v>7123.1439615384634</c:v>
                </c:pt>
                <c:pt idx="100">
                  <c:v>7129.2762480769234</c:v>
                </c:pt>
                <c:pt idx="101">
                  <c:v>7135.4085346153934</c:v>
                </c:pt>
                <c:pt idx="102">
                  <c:v>7141.5408211539079</c:v>
                </c:pt>
                <c:pt idx="103">
                  <c:v>7147.6731076923079</c:v>
                </c:pt>
                <c:pt idx="104">
                  <c:v>7153.8053942307697</c:v>
                </c:pt>
                <c:pt idx="105">
                  <c:v>7159.9376807692315</c:v>
                </c:pt>
                <c:pt idx="106">
                  <c:v>7166.0699673076933</c:v>
                </c:pt>
                <c:pt idx="107">
                  <c:v>7172.2022538461515</c:v>
                </c:pt>
                <c:pt idx="108">
                  <c:v>7178.334540384616</c:v>
                </c:pt>
                <c:pt idx="109">
                  <c:v>7184.4668269230824</c:v>
                </c:pt>
                <c:pt idx="110">
                  <c:v>7190.5991134616015</c:v>
                </c:pt>
                <c:pt idx="111">
                  <c:v>7196.7314000000006</c:v>
                </c:pt>
                <c:pt idx="112">
                  <c:v>7202.8636865384624</c:v>
                </c:pt>
                <c:pt idx="113">
                  <c:v>7208.9959730769233</c:v>
                </c:pt>
                <c:pt idx="114">
                  <c:v>7215.128259615446</c:v>
                </c:pt>
                <c:pt idx="115">
                  <c:v>7221.2605461539079</c:v>
                </c:pt>
                <c:pt idx="116">
                  <c:v>7227.3928326923124</c:v>
                </c:pt>
                <c:pt idx="117">
                  <c:v>7233.5251192307724</c:v>
                </c:pt>
                <c:pt idx="118">
                  <c:v>7239.6574057692324</c:v>
                </c:pt>
                <c:pt idx="119">
                  <c:v>7245.7896923076905</c:v>
                </c:pt>
                <c:pt idx="120">
                  <c:v>7251.9219788461505</c:v>
                </c:pt>
                <c:pt idx="121">
                  <c:v>7258.0542653846214</c:v>
                </c:pt>
                <c:pt idx="122">
                  <c:v>7264.1865519230814</c:v>
                </c:pt>
                <c:pt idx="123">
                  <c:v>7270.3188384615933</c:v>
                </c:pt>
                <c:pt idx="124">
                  <c:v>7276.4511250000014</c:v>
                </c:pt>
                <c:pt idx="125">
                  <c:v>7282.5834115384605</c:v>
                </c:pt>
                <c:pt idx="126">
                  <c:v>7288.7156980769741</c:v>
                </c:pt>
                <c:pt idx="127">
                  <c:v>7294.8479846153859</c:v>
                </c:pt>
                <c:pt idx="128">
                  <c:v>7300.9802711539023</c:v>
                </c:pt>
                <c:pt idx="129">
                  <c:v>7307.1125576923114</c:v>
                </c:pt>
                <c:pt idx="130">
                  <c:v>7313.2448442307705</c:v>
                </c:pt>
                <c:pt idx="131">
                  <c:v>7319.3771307692314</c:v>
                </c:pt>
                <c:pt idx="132">
                  <c:v>7325.5094173076905</c:v>
                </c:pt>
                <c:pt idx="133">
                  <c:v>7331.6417038461495</c:v>
                </c:pt>
                <c:pt idx="134">
                  <c:v>7337.7739903846068</c:v>
                </c:pt>
                <c:pt idx="135">
                  <c:v>7343.9062769230804</c:v>
                </c:pt>
                <c:pt idx="136">
                  <c:v>7350.0385634615886</c:v>
                </c:pt>
                <c:pt idx="137">
                  <c:v>7356.1708499999995</c:v>
                </c:pt>
                <c:pt idx="138">
                  <c:v>7362.3031365384631</c:v>
                </c:pt>
                <c:pt idx="139">
                  <c:v>7368.4354230769241</c:v>
                </c:pt>
                <c:pt idx="140">
                  <c:v>7374.567709615385</c:v>
                </c:pt>
                <c:pt idx="141">
                  <c:v>7380.6999961539323</c:v>
                </c:pt>
                <c:pt idx="142">
                  <c:v>7386.8322826923104</c:v>
                </c:pt>
                <c:pt idx="143">
                  <c:v>7392.9645692307704</c:v>
                </c:pt>
                <c:pt idx="144">
                  <c:v>7399.0968557692313</c:v>
                </c:pt>
                <c:pt idx="145">
                  <c:v>7405.2291423076931</c:v>
                </c:pt>
                <c:pt idx="146">
                  <c:v>7411.3614288461549</c:v>
                </c:pt>
                <c:pt idx="147">
                  <c:v>7417.4937153845558</c:v>
                </c:pt>
                <c:pt idx="148">
                  <c:v>7423.6260019231258</c:v>
                </c:pt>
                <c:pt idx="149">
                  <c:v>7429.7582884615867</c:v>
                </c:pt>
                <c:pt idx="150">
                  <c:v>7435.8905750000013</c:v>
                </c:pt>
                <c:pt idx="151">
                  <c:v>7442.0228615385104</c:v>
                </c:pt>
                <c:pt idx="152">
                  <c:v>7448.1551480769713</c:v>
                </c:pt>
                <c:pt idx="153">
                  <c:v>7454.2874346153858</c:v>
                </c:pt>
                <c:pt idx="154">
                  <c:v>7460.4197211538949</c:v>
                </c:pt>
                <c:pt idx="155">
                  <c:v>7466.5520076923094</c:v>
                </c:pt>
                <c:pt idx="156">
                  <c:v>7472.684294230814</c:v>
                </c:pt>
                <c:pt idx="157">
                  <c:v>7478.8165807692785</c:v>
                </c:pt>
                <c:pt idx="158">
                  <c:v>7484.9488673076885</c:v>
                </c:pt>
                <c:pt idx="159">
                  <c:v>7491.0811538461485</c:v>
                </c:pt>
                <c:pt idx="160">
                  <c:v>7497.2134403846085</c:v>
                </c:pt>
                <c:pt idx="161">
                  <c:v>7503.3457269230794</c:v>
                </c:pt>
                <c:pt idx="162">
                  <c:v>7509.4780134615394</c:v>
                </c:pt>
                <c:pt idx="163">
                  <c:v>7515.6103000000003</c:v>
                </c:pt>
                <c:pt idx="164">
                  <c:v>7521.7425865384621</c:v>
                </c:pt>
                <c:pt idx="165">
                  <c:v>7527.8748730769239</c:v>
                </c:pt>
                <c:pt idx="166">
                  <c:v>7534.0071596153857</c:v>
                </c:pt>
                <c:pt idx="167">
                  <c:v>7540.139446153893</c:v>
                </c:pt>
                <c:pt idx="168">
                  <c:v>7546.2717326923075</c:v>
                </c:pt>
                <c:pt idx="169">
                  <c:v>7552.4040192307675</c:v>
                </c:pt>
                <c:pt idx="170">
                  <c:v>7558.5363057692321</c:v>
                </c:pt>
                <c:pt idx="171">
                  <c:v>7564.668592307733</c:v>
                </c:pt>
                <c:pt idx="172">
                  <c:v>7570.8008788461475</c:v>
                </c:pt>
                <c:pt idx="173">
                  <c:v>7576.9331653846166</c:v>
                </c:pt>
                <c:pt idx="174">
                  <c:v>7583.0654519230784</c:v>
                </c:pt>
                <c:pt idx="175">
                  <c:v>7589.197738461582</c:v>
                </c:pt>
                <c:pt idx="176">
                  <c:v>7595.3300250000011</c:v>
                </c:pt>
                <c:pt idx="177">
                  <c:v>7601.462311538462</c:v>
                </c:pt>
                <c:pt idx="178">
                  <c:v>7607.5945980769638</c:v>
                </c:pt>
                <c:pt idx="179">
                  <c:v>7613.7268846154293</c:v>
                </c:pt>
                <c:pt idx="180">
                  <c:v>7619.8591711539329</c:v>
                </c:pt>
                <c:pt idx="181">
                  <c:v>7625.9914576923065</c:v>
                </c:pt>
                <c:pt idx="182">
                  <c:v>7632.1237442307702</c:v>
                </c:pt>
                <c:pt idx="183">
                  <c:v>7638.2560307692747</c:v>
                </c:pt>
                <c:pt idx="184">
                  <c:v>7644.3883173076865</c:v>
                </c:pt>
                <c:pt idx="185">
                  <c:v>7650.5206038461547</c:v>
                </c:pt>
                <c:pt idx="186">
                  <c:v>7656.6528903846574</c:v>
                </c:pt>
                <c:pt idx="187">
                  <c:v>7662.7851769230774</c:v>
                </c:pt>
                <c:pt idx="188">
                  <c:v>7668.917463461582</c:v>
                </c:pt>
                <c:pt idx="189">
                  <c:v>7675.0497499999992</c:v>
                </c:pt>
                <c:pt idx="190">
                  <c:v>7681.1820365385056</c:v>
                </c:pt>
                <c:pt idx="191">
                  <c:v>7687.3143230769665</c:v>
                </c:pt>
                <c:pt idx="192">
                  <c:v>7693.4466096154292</c:v>
                </c:pt>
                <c:pt idx="193">
                  <c:v>7699.5788961538474</c:v>
                </c:pt>
                <c:pt idx="194">
                  <c:v>7705.7111826923092</c:v>
                </c:pt>
                <c:pt idx="195">
                  <c:v>7711.8434692307701</c:v>
                </c:pt>
                <c:pt idx="196">
                  <c:v>7717.9757557692265</c:v>
                </c:pt>
                <c:pt idx="197">
                  <c:v>7724.1080423076928</c:v>
                </c:pt>
                <c:pt idx="198">
                  <c:v>7730.2403288461155</c:v>
                </c:pt>
                <c:pt idx="199">
                  <c:v>7736.3726153846164</c:v>
                </c:pt>
                <c:pt idx="200">
                  <c:v>7742.5049019230773</c:v>
                </c:pt>
                <c:pt idx="201">
                  <c:v>7748.6371884615792</c:v>
                </c:pt>
                <c:pt idx="202">
                  <c:v>7754.769475000001</c:v>
                </c:pt>
                <c:pt idx="203">
                  <c:v>7760.9017615384628</c:v>
                </c:pt>
                <c:pt idx="204">
                  <c:v>7767.0340480769237</c:v>
                </c:pt>
                <c:pt idx="205">
                  <c:v>7773.1663346154637</c:v>
                </c:pt>
                <c:pt idx="206">
                  <c:v>7779.2986211539255</c:v>
                </c:pt>
                <c:pt idx="207">
                  <c:v>7785.4309076922691</c:v>
                </c:pt>
                <c:pt idx="208">
                  <c:v>7791.5631942308064</c:v>
                </c:pt>
                <c:pt idx="209">
                  <c:v>7797.69548076927</c:v>
                </c:pt>
                <c:pt idx="210">
                  <c:v>7803.8277673076936</c:v>
                </c:pt>
                <c:pt idx="211">
                  <c:v>7809.9600538461136</c:v>
                </c:pt>
                <c:pt idx="212">
                  <c:v>7816.0923403846164</c:v>
                </c:pt>
                <c:pt idx="213">
                  <c:v>7822.2246269231173</c:v>
                </c:pt>
                <c:pt idx="214">
                  <c:v>7828.3569134616173</c:v>
                </c:pt>
                <c:pt idx="215">
                  <c:v>7834.4892000000009</c:v>
                </c:pt>
                <c:pt idx="216">
                  <c:v>7840.6214865384654</c:v>
                </c:pt>
                <c:pt idx="217">
                  <c:v>7846.7537730769236</c:v>
                </c:pt>
                <c:pt idx="218">
                  <c:v>7852.8860596153854</c:v>
                </c:pt>
                <c:pt idx="219">
                  <c:v>7859.0183461538554</c:v>
                </c:pt>
                <c:pt idx="220">
                  <c:v>7865.1506326923154</c:v>
                </c:pt>
                <c:pt idx="221">
                  <c:v>7871.2829192307709</c:v>
                </c:pt>
                <c:pt idx="222">
                  <c:v>7877.4152057692354</c:v>
                </c:pt>
                <c:pt idx="223">
                  <c:v>7883.5474923076508</c:v>
                </c:pt>
                <c:pt idx="224">
                  <c:v>7889.6797788461117</c:v>
                </c:pt>
                <c:pt idx="225">
                  <c:v>7895.8120653846254</c:v>
                </c:pt>
                <c:pt idx="226">
                  <c:v>7901.9443519230354</c:v>
                </c:pt>
                <c:pt idx="227">
                  <c:v>7908.0766384616118</c:v>
                </c:pt>
                <c:pt idx="228">
                  <c:v>7914.2089250000008</c:v>
                </c:pt>
                <c:pt idx="229">
                  <c:v>7920.3412115384644</c:v>
                </c:pt>
                <c:pt idx="230">
                  <c:v>7926.4734980768808</c:v>
                </c:pt>
                <c:pt idx="231">
                  <c:v>7932.6057846153853</c:v>
                </c:pt>
                <c:pt idx="232">
                  <c:v>7938.7380711538544</c:v>
                </c:pt>
                <c:pt idx="233">
                  <c:v>7944.8703576922662</c:v>
                </c:pt>
                <c:pt idx="234">
                  <c:v>7951.0026442307744</c:v>
                </c:pt>
                <c:pt idx="235">
                  <c:v>7957.1349307692344</c:v>
                </c:pt>
                <c:pt idx="236">
                  <c:v>7963.2672173076926</c:v>
                </c:pt>
                <c:pt idx="237">
                  <c:v>7969.3995038461535</c:v>
                </c:pt>
                <c:pt idx="238">
                  <c:v>7975.5317903845726</c:v>
                </c:pt>
                <c:pt idx="239">
                  <c:v>7981.6640769230844</c:v>
                </c:pt>
                <c:pt idx="240">
                  <c:v>7987.7963634616099</c:v>
                </c:pt>
                <c:pt idx="241">
                  <c:v>7993.9286500000017</c:v>
                </c:pt>
                <c:pt idx="242">
                  <c:v>8000.0609365384644</c:v>
                </c:pt>
                <c:pt idx="243">
                  <c:v>8006.1932230769953</c:v>
                </c:pt>
                <c:pt idx="244">
                  <c:v>8012.3255096154562</c:v>
                </c:pt>
                <c:pt idx="245">
                  <c:v>8018.4577961538471</c:v>
                </c:pt>
                <c:pt idx="246">
                  <c:v>8024.5900826923089</c:v>
                </c:pt>
                <c:pt idx="247">
                  <c:v>8030.7223692307734</c:v>
                </c:pt>
                <c:pt idx="248">
                  <c:v>8036.8546557692334</c:v>
                </c:pt>
                <c:pt idx="249">
                  <c:v>8042.9869423076925</c:v>
                </c:pt>
                <c:pt idx="250">
                  <c:v>8049.1192288461552</c:v>
                </c:pt>
                <c:pt idx="251">
                  <c:v>8055.2515153846161</c:v>
                </c:pt>
                <c:pt idx="252">
                  <c:v>8061.383801923078</c:v>
                </c:pt>
                <c:pt idx="253">
                  <c:v>8067.5160884616016</c:v>
                </c:pt>
                <c:pt idx="254">
                  <c:v>8073.6483750000016</c:v>
                </c:pt>
                <c:pt idx="255">
                  <c:v>8079.7806615384634</c:v>
                </c:pt>
                <c:pt idx="256">
                  <c:v>8085.9129480769234</c:v>
                </c:pt>
                <c:pt idx="257">
                  <c:v>8092.0452346154461</c:v>
                </c:pt>
                <c:pt idx="258">
                  <c:v>8098.1775211539098</c:v>
                </c:pt>
                <c:pt idx="259">
                  <c:v>8104.3098076923088</c:v>
                </c:pt>
                <c:pt idx="260">
                  <c:v>8110.4420942307725</c:v>
                </c:pt>
                <c:pt idx="261">
                  <c:v>8116.5743807692315</c:v>
                </c:pt>
                <c:pt idx="262">
                  <c:v>8122.7066673076934</c:v>
                </c:pt>
                <c:pt idx="263">
                  <c:v>8128.838953846107</c:v>
                </c:pt>
                <c:pt idx="264">
                  <c:v>8134.9712403846161</c:v>
                </c:pt>
                <c:pt idx="265">
                  <c:v>8141.1035269230824</c:v>
                </c:pt>
                <c:pt idx="266">
                  <c:v>8147.2358134615424</c:v>
                </c:pt>
                <c:pt idx="267">
                  <c:v>8153.3681000000024</c:v>
                </c:pt>
                <c:pt idx="268">
                  <c:v>8159.5003865384615</c:v>
                </c:pt>
                <c:pt idx="269">
                  <c:v>8165.6326730769842</c:v>
                </c:pt>
                <c:pt idx="270">
                  <c:v>8171.7649596153924</c:v>
                </c:pt>
                <c:pt idx="271">
                  <c:v>8177.8972461539079</c:v>
                </c:pt>
                <c:pt idx="272">
                  <c:v>8184.0295326923124</c:v>
                </c:pt>
                <c:pt idx="273">
                  <c:v>8190.1618192307724</c:v>
                </c:pt>
                <c:pt idx="274">
                  <c:v>8196.2941057692315</c:v>
                </c:pt>
                <c:pt idx="275">
                  <c:v>8202.4263923076851</c:v>
                </c:pt>
                <c:pt idx="276">
                  <c:v>8208.5586788461551</c:v>
                </c:pt>
                <c:pt idx="277">
                  <c:v>8214.6909653846051</c:v>
                </c:pt>
                <c:pt idx="278">
                  <c:v>8220.8232519230751</c:v>
                </c:pt>
                <c:pt idx="279">
                  <c:v>8226.9555384614159</c:v>
                </c:pt>
                <c:pt idx="280">
                  <c:v>8233.0878249999132</c:v>
                </c:pt>
                <c:pt idx="281">
                  <c:v>8239.2201115384669</c:v>
                </c:pt>
                <c:pt idx="282">
                  <c:v>8245.3523980769241</c:v>
                </c:pt>
                <c:pt idx="283">
                  <c:v>8251.484684615385</c:v>
                </c:pt>
                <c:pt idx="284">
                  <c:v>8257.6169711538478</c:v>
                </c:pt>
                <c:pt idx="285">
                  <c:v>8263.7492576924014</c:v>
                </c:pt>
                <c:pt idx="286">
                  <c:v>8269.8815442307696</c:v>
                </c:pt>
                <c:pt idx="287">
                  <c:v>8276.013830769225</c:v>
                </c:pt>
                <c:pt idx="288">
                  <c:v>8282.1461173076932</c:v>
                </c:pt>
                <c:pt idx="289">
                  <c:v>8288.2784038461541</c:v>
                </c:pt>
                <c:pt idx="290">
                  <c:v>8294.4106903845295</c:v>
                </c:pt>
                <c:pt idx="291">
                  <c:v>8300.542976923065</c:v>
                </c:pt>
                <c:pt idx="292">
                  <c:v>8306.6752634614531</c:v>
                </c:pt>
                <c:pt idx="293">
                  <c:v>8312.8075500000014</c:v>
                </c:pt>
                <c:pt idx="294">
                  <c:v>8318.9398365384623</c:v>
                </c:pt>
                <c:pt idx="295">
                  <c:v>8325.0721230769232</c:v>
                </c:pt>
                <c:pt idx="296">
                  <c:v>8331.2044096153968</c:v>
                </c:pt>
                <c:pt idx="297">
                  <c:v>8337.336696153845</c:v>
                </c:pt>
                <c:pt idx="298">
                  <c:v>8343.4689826922149</c:v>
                </c:pt>
                <c:pt idx="299">
                  <c:v>8349.6012692307704</c:v>
                </c:pt>
                <c:pt idx="300">
                  <c:v>8355.7335557692368</c:v>
                </c:pt>
                <c:pt idx="301">
                  <c:v>8361.8658423076831</c:v>
                </c:pt>
                <c:pt idx="302">
                  <c:v>8367.9981288461531</c:v>
                </c:pt>
                <c:pt idx="303">
                  <c:v>8374.1304153846177</c:v>
                </c:pt>
                <c:pt idx="304">
                  <c:v>8380.2627019230731</c:v>
                </c:pt>
                <c:pt idx="305">
                  <c:v>8386.3949884615231</c:v>
                </c:pt>
                <c:pt idx="306">
                  <c:v>8392.5272750000004</c:v>
                </c:pt>
                <c:pt idx="307">
                  <c:v>8398.6595615384649</c:v>
                </c:pt>
                <c:pt idx="308">
                  <c:v>8404.7918480770149</c:v>
                </c:pt>
                <c:pt idx="309">
                  <c:v>8410.9241346153831</c:v>
                </c:pt>
                <c:pt idx="310">
                  <c:v>8417.0564211538476</c:v>
                </c:pt>
                <c:pt idx="311">
                  <c:v>8423.1887076923085</c:v>
                </c:pt>
                <c:pt idx="312">
                  <c:v>8429.3209942306785</c:v>
                </c:pt>
                <c:pt idx="313">
                  <c:v>8435.4532807692231</c:v>
                </c:pt>
                <c:pt idx="314">
                  <c:v>8441.5855673076931</c:v>
                </c:pt>
                <c:pt idx="315">
                  <c:v>8447.7178538461558</c:v>
                </c:pt>
                <c:pt idx="316">
                  <c:v>8453.8501403845221</c:v>
                </c:pt>
                <c:pt idx="317">
                  <c:v>8459.982426923063</c:v>
                </c:pt>
                <c:pt idx="318">
                  <c:v>8466.114713461533</c:v>
                </c:pt>
                <c:pt idx="319">
                  <c:v>8472.2470000000048</c:v>
                </c:pt>
                <c:pt idx="320">
                  <c:v>8478.3792865384621</c:v>
                </c:pt>
                <c:pt idx="321">
                  <c:v>8484.5115730769248</c:v>
                </c:pt>
                <c:pt idx="322">
                  <c:v>8490.6438596153948</c:v>
                </c:pt>
                <c:pt idx="323">
                  <c:v>8496.7761461538466</c:v>
                </c:pt>
                <c:pt idx="324">
                  <c:v>8502.9084326923094</c:v>
                </c:pt>
                <c:pt idx="325">
                  <c:v>8509.0407192307703</c:v>
                </c:pt>
                <c:pt idx="326">
                  <c:v>8515.1730057692312</c:v>
                </c:pt>
                <c:pt idx="327">
                  <c:v>8521.305292307683</c:v>
                </c:pt>
                <c:pt idx="328">
                  <c:v>8527.4375788461548</c:v>
                </c:pt>
                <c:pt idx="329">
                  <c:v>8533.569865384603</c:v>
                </c:pt>
                <c:pt idx="330">
                  <c:v>8539.702151923073</c:v>
                </c:pt>
                <c:pt idx="331">
                  <c:v>8545.8344384615393</c:v>
                </c:pt>
                <c:pt idx="332">
                  <c:v>8551.9667249999056</c:v>
                </c:pt>
                <c:pt idx="333">
                  <c:v>8558.0990115384629</c:v>
                </c:pt>
                <c:pt idx="334">
                  <c:v>8564.2312980770148</c:v>
                </c:pt>
                <c:pt idx="335">
                  <c:v>8570.3635846153811</c:v>
                </c:pt>
                <c:pt idx="336">
                  <c:v>8576.4958711538475</c:v>
                </c:pt>
                <c:pt idx="337">
                  <c:v>8582.6281576923084</c:v>
                </c:pt>
                <c:pt idx="338">
                  <c:v>8588.7604442307729</c:v>
                </c:pt>
                <c:pt idx="339">
                  <c:v>8594.8927307692211</c:v>
                </c:pt>
                <c:pt idx="340">
                  <c:v>8601.0250173076911</c:v>
                </c:pt>
                <c:pt idx="341">
                  <c:v>8607.1573038461411</c:v>
                </c:pt>
                <c:pt idx="342">
                  <c:v>8613.2895903846111</c:v>
                </c:pt>
                <c:pt idx="343">
                  <c:v>8619.4218769230611</c:v>
                </c:pt>
                <c:pt idx="344">
                  <c:v>8625.5541634614437</c:v>
                </c:pt>
                <c:pt idx="345">
                  <c:v>8631.6864500000029</c:v>
                </c:pt>
                <c:pt idx="346">
                  <c:v>8637.818736538462</c:v>
                </c:pt>
                <c:pt idx="347">
                  <c:v>8643.951023076921</c:v>
                </c:pt>
                <c:pt idx="348">
                  <c:v>8650.0833096153856</c:v>
                </c:pt>
                <c:pt idx="349">
                  <c:v>8656.2155961538483</c:v>
                </c:pt>
                <c:pt idx="350">
                  <c:v>8662.3478826923074</c:v>
                </c:pt>
                <c:pt idx="351">
                  <c:v>8668.480169230761</c:v>
                </c:pt>
                <c:pt idx="352">
                  <c:v>8674.6124557692328</c:v>
                </c:pt>
                <c:pt idx="353">
                  <c:v>8680.7447423078665</c:v>
                </c:pt>
                <c:pt idx="354">
                  <c:v>8686.877028846151</c:v>
                </c:pt>
                <c:pt idx="355">
                  <c:v>8693.009315384601</c:v>
                </c:pt>
                <c:pt idx="356">
                  <c:v>8699.141601923071</c:v>
                </c:pt>
                <c:pt idx="357">
                  <c:v>8705.2738884615392</c:v>
                </c:pt>
                <c:pt idx="358">
                  <c:v>8711.4061749999019</c:v>
                </c:pt>
                <c:pt idx="359">
                  <c:v>8717.5384615385483</c:v>
                </c:pt>
                <c:pt idx="360">
                  <c:v>8744.8307692307717</c:v>
                </c:pt>
                <c:pt idx="361">
                  <c:v>8772.123076923077</c:v>
                </c:pt>
                <c:pt idx="362">
                  <c:v>8799.4153846152894</c:v>
                </c:pt>
                <c:pt idx="363">
                  <c:v>8826.7076923076911</c:v>
                </c:pt>
                <c:pt idx="364">
                  <c:v>8854</c:v>
                </c:pt>
                <c:pt idx="365">
                  <c:v>8881.2923076923089</c:v>
                </c:pt>
                <c:pt idx="366">
                  <c:v>8908.5846153846051</c:v>
                </c:pt>
                <c:pt idx="367">
                  <c:v>8935.8769230767812</c:v>
                </c:pt>
                <c:pt idx="368">
                  <c:v>8963.169230769221</c:v>
                </c:pt>
                <c:pt idx="369">
                  <c:v>8990.4615384614608</c:v>
                </c:pt>
                <c:pt idx="370">
                  <c:v>9017.7538461538588</c:v>
                </c:pt>
                <c:pt idx="371">
                  <c:v>9045.046153846155</c:v>
                </c:pt>
                <c:pt idx="372">
                  <c:v>9072.3384615384748</c:v>
                </c:pt>
                <c:pt idx="373">
                  <c:v>9099.6307692307728</c:v>
                </c:pt>
                <c:pt idx="374">
                  <c:v>9126.9230769230671</c:v>
                </c:pt>
                <c:pt idx="375">
                  <c:v>9154.2153846153851</c:v>
                </c:pt>
                <c:pt idx="376">
                  <c:v>9181.5076923076831</c:v>
                </c:pt>
                <c:pt idx="377">
                  <c:v>9208.8000000000011</c:v>
                </c:pt>
                <c:pt idx="378">
                  <c:v>9236.09230769231</c:v>
                </c:pt>
                <c:pt idx="379">
                  <c:v>9263.3846153845298</c:v>
                </c:pt>
                <c:pt idx="380">
                  <c:v>9290.6769230768386</c:v>
                </c:pt>
                <c:pt idx="381">
                  <c:v>9317.9692307691403</c:v>
                </c:pt>
                <c:pt idx="382">
                  <c:v>9345.2615384615401</c:v>
                </c:pt>
                <c:pt idx="383">
                  <c:v>9372.5538461538508</c:v>
                </c:pt>
                <c:pt idx="384">
                  <c:v>9399.846153846147</c:v>
                </c:pt>
                <c:pt idx="385">
                  <c:v>9427.1384615385577</c:v>
                </c:pt>
                <c:pt idx="386">
                  <c:v>9454.4307692307702</c:v>
                </c:pt>
                <c:pt idx="387">
                  <c:v>9481.7230769230773</c:v>
                </c:pt>
                <c:pt idx="388">
                  <c:v>9509.0153846153007</c:v>
                </c:pt>
                <c:pt idx="389">
                  <c:v>9536.3076923076078</c:v>
                </c:pt>
                <c:pt idx="390">
                  <c:v>9563.6</c:v>
                </c:pt>
                <c:pt idx="391">
                  <c:v>9590.8923076923093</c:v>
                </c:pt>
                <c:pt idx="392">
                  <c:v>9618.1846153846091</c:v>
                </c:pt>
                <c:pt idx="393">
                  <c:v>9645.4769230768015</c:v>
                </c:pt>
                <c:pt idx="394">
                  <c:v>9672.769230769225</c:v>
                </c:pt>
                <c:pt idx="395">
                  <c:v>9700.061538461523</c:v>
                </c:pt>
                <c:pt idx="396">
                  <c:v>9727.3538461538483</c:v>
                </c:pt>
                <c:pt idx="397">
                  <c:v>9754.6461538461535</c:v>
                </c:pt>
                <c:pt idx="398">
                  <c:v>9781.9384615384788</c:v>
                </c:pt>
                <c:pt idx="399">
                  <c:v>9809.2307692307768</c:v>
                </c:pt>
                <c:pt idx="400">
                  <c:v>9836.5230769230711</c:v>
                </c:pt>
                <c:pt idx="401">
                  <c:v>9863.81538461528</c:v>
                </c:pt>
                <c:pt idx="402">
                  <c:v>9891.1076923076871</c:v>
                </c:pt>
                <c:pt idx="403">
                  <c:v>9918.4000000000015</c:v>
                </c:pt>
                <c:pt idx="404">
                  <c:v>9945.6923076923085</c:v>
                </c:pt>
                <c:pt idx="405">
                  <c:v>9972.9846153846011</c:v>
                </c:pt>
                <c:pt idx="406">
                  <c:v>10000.276923076925</c:v>
                </c:pt>
                <c:pt idx="407">
                  <c:v>10027.569230769221</c:v>
                </c:pt>
                <c:pt idx="408">
                  <c:v>10054.86153846146</c:v>
                </c:pt>
                <c:pt idx="409">
                  <c:v>10082.153846153858</c:v>
                </c:pt>
                <c:pt idx="410">
                  <c:v>10109.446153846155</c:v>
                </c:pt>
                <c:pt idx="411">
                  <c:v>10136.738461538587</c:v>
                </c:pt>
                <c:pt idx="412">
                  <c:v>10164.030769230772</c:v>
                </c:pt>
                <c:pt idx="413">
                  <c:v>10191.323076923069</c:v>
                </c:pt>
                <c:pt idx="414">
                  <c:v>10218.615384615387</c:v>
                </c:pt>
                <c:pt idx="415">
                  <c:v>10245.907692307685</c:v>
                </c:pt>
                <c:pt idx="416">
                  <c:v>10273.200000000004</c:v>
                </c:pt>
                <c:pt idx="417">
                  <c:v>10300.49230769231</c:v>
                </c:pt>
                <c:pt idx="418">
                  <c:v>10327.784615384617</c:v>
                </c:pt>
                <c:pt idx="419">
                  <c:v>10355.076923076838</c:v>
                </c:pt>
                <c:pt idx="420">
                  <c:v>10382.36923076914</c:v>
                </c:pt>
                <c:pt idx="421">
                  <c:v>10409.66153846154</c:v>
                </c:pt>
                <c:pt idx="422">
                  <c:v>10436.95384615385</c:v>
                </c:pt>
                <c:pt idx="423">
                  <c:v>10464.246153846154</c:v>
                </c:pt>
                <c:pt idx="424">
                  <c:v>10491.538461538557</c:v>
                </c:pt>
                <c:pt idx="425">
                  <c:v>10518.830769230772</c:v>
                </c:pt>
                <c:pt idx="426">
                  <c:v>10546.123076923077</c:v>
                </c:pt>
                <c:pt idx="427">
                  <c:v>10573.415384615308</c:v>
                </c:pt>
                <c:pt idx="428">
                  <c:v>10600.707692307693</c:v>
                </c:pt>
                <c:pt idx="429">
                  <c:v>10628.000000000002</c:v>
                </c:pt>
                <c:pt idx="430">
                  <c:v>10655.292307692314</c:v>
                </c:pt>
                <c:pt idx="431">
                  <c:v>10682.584615384611</c:v>
                </c:pt>
                <c:pt idx="432">
                  <c:v>10709.876923076803</c:v>
                </c:pt>
                <c:pt idx="433">
                  <c:v>10737.169230769225</c:v>
                </c:pt>
                <c:pt idx="434">
                  <c:v>10764.461538461523</c:v>
                </c:pt>
                <c:pt idx="435">
                  <c:v>10791.753846153933</c:v>
                </c:pt>
                <c:pt idx="436">
                  <c:v>10819.046153846155</c:v>
                </c:pt>
                <c:pt idx="437">
                  <c:v>10846.338461538478</c:v>
                </c:pt>
                <c:pt idx="438">
                  <c:v>10873.630769230776</c:v>
                </c:pt>
                <c:pt idx="439">
                  <c:v>10900.923076923073</c:v>
                </c:pt>
                <c:pt idx="440">
                  <c:v>10928.215384615387</c:v>
                </c:pt>
                <c:pt idx="441">
                  <c:v>10955.507692307689</c:v>
                </c:pt>
                <c:pt idx="442">
                  <c:v>10982.800000000001</c:v>
                </c:pt>
                <c:pt idx="443">
                  <c:v>11010.09230769231</c:v>
                </c:pt>
                <c:pt idx="444">
                  <c:v>11037.384615384603</c:v>
                </c:pt>
                <c:pt idx="445">
                  <c:v>11064.676923076921</c:v>
                </c:pt>
                <c:pt idx="446">
                  <c:v>11091.969230769148</c:v>
                </c:pt>
                <c:pt idx="447">
                  <c:v>11119.26153846154</c:v>
                </c:pt>
                <c:pt idx="448">
                  <c:v>11146.553846153854</c:v>
                </c:pt>
                <c:pt idx="449">
                  <c:v>11173.846153846151</c:v>
                </c:pt>
                <c:pt idx="450">
                  <c:v>11201.138461538572</c:v>
                </c:pt>
                <c:pt idx="451">
                  <c:v>11228.430769230772</c:v>
                </c:pt>
                <c:pt idx="452">
                  <c:v>11255.723076923077</c:v>
                </c:pt>
                <c:pt idx="453">
                  <c:v>11283.015384615383</c:v>
                </c:pt>
                <c:pt idx="454">
                  <c:v>11310.307692307681</c:v>
                </c:pt>
                <c:pt idx="455">
                  <c:v>11337.6</c:v>
                </c:pt>
                <c:pt idx="456">
                  <c:v>11364.892307692309</c:v>
                </c:pt>
                <c:pt idx="457">
                  <c:v>11392.184615384615</c:v>
                </c:pt>
                <c:pt idx="458">
                  <c:v>11419.476923076829</c:v>
                </c:pt>
                <c:pt idx="459">
                  <c:v>11446.769230769229</c:v>
                </c:pt>
                <c:pt idx="460">
                  <c:v>11474.061538461527</c:v>
                </c:pt>
                <c:pt idx="461">
                  <c:v>11501.353846153848</c:v>
                </c:pt>
                <c:pt idx="462">
                  <c:v>11528.646153846154</c:v>
                </c:pt>
                <c:pt idx="463">
                  <c:v>11555.938461538548</c:v>
                </c:pt>
                <c:pt idx="464">
                  <c:v>11583.23076923085</c:v>
                </c:pt>
                <c:pt idx="465">
                  <c:v>11610.523076923077</c:v>
                </c:pt>
                <c:pt idx="466">
                  <c:v>11637.8153846153</c:v>
                </c:pt>
                <c:pt idx="467">
                  <c:v>11665.107692307693</c:v>
                </c:pt>
                <c:pt idx="468">
                  <c:v>11692.400000000001</c:v>
                </c:pt>
                <c:pt idx="469">
                  <c:v>11719.69230769231</c:v>
                </c:pt>
                <c:pt idx="470">
                  <c:v>11746.984615384607</c:v>
                </c:pt>
                <c:pt idx="471">
                  <c:v>11774.276923076925</c:v>
                </c:pt>
                <c:pt idx="472">
                  <c:v>11801.569230769221</c:v>
                </c:pt>
                <c:pt idx="473">
                  <c:v>11828.86153846146</c:v>
                </c:pt>
                <c:pt idx="474">
                  <c:v>11856.153846153858</c:v>
                </c:pt>
                <c:pt idx="475">
                  <c:v>11883.446153846155</c:v>
                </c:pt>
                <c:pt idx="476">
                  <c:v>11910.738461538587</c:v>
                </c:pt>
                <c:pt idx="477">
                  <c:v>11938.030769230772</c:v>
                </c:pt>
                <c:pt idx="478">
                  <c:v>11965.323076923069</c:v>
                </c:pt>
                <c:pt idx="479">
                  <c:v>11992.615384615387</c:v>
                </c:pt>
                <c:pt idx="480">
                  <c:v>12019.907692307685</c:v>
                </c:pt>
                <c:pt idx="481">
                  <c:v>12047.2</c:v>
                </c:pt>
                <c:pt idx="482">
                  <c:v>12074.49230769231</c:v>
                </c:pt>
                <c:pt idx="483">
                  <c:v>12101.784615384617</c:v>
                </c:pt>
                <c:pt idx="484">
                  <c:v>12129.076923076838</c:v>
                </c:pt>
                <c:pt idx="485">
                  <c:v>12156.36923076914</c:v>
                </c:pt>
                <c:pt idx="486">
                  <c:v>12183.66153846154</c:v>
                </c:pt>
                <c:pt idx="487">
                  <c:v>12210.95384615385</c:v>
                </c:pt>
                <c:pt idx="488">
                  <c:v>12238.246153846154</c:v>
                </c:pt>
                <c:pt idx="489">
                  <c:v>12265.538461538557</c:v>
                </c:pt>
                <c:pt idx="490">
                  <c:v>12292.830769230772</c:v>
                </c:pt>
                <c:pt idx="491">
                  <c:v>12320.123076923079</c:v>
                </c:pt>
                <c:pt idx="492">
                  <c:v>12347.415384615308</c:v>
                </c:pt>
                <c:pt idx="493">
                  <c:v>12374.707692307693</c:v>
                </c:pt>
                <c:pt idx="494">
                  <c:v>12402.000000000002</c:v>
                </c:pt>
                <c:pt idx="495">
                  <c:v>12429.292307692314</c:v>
                </c:pt>
                <c:pt idx="496">
                  <c:v>12456.584615384611</c:v>
                </c:pt>
                <c:pt idx="497">
                  <c:v>12483.876923076803</c:v>
                </c:pt>
                <c:pt idx="498">
                  <c:v>12511.169230769225</c:v>
                </c:pt>
                <c:pt idx="499">
                  <c:v>12538.461538461523</c:v>
                </c:pt>
                <c:pt idx="500">
                  <c:v>12565.753846153933</c:v>
                </c:pt>
                <c:pt idx="501">
                  <c:v>12593.046153846155</c:v>
                </c:pt>
                <c:pt idx="502">
                  <c:v>12620.338461538478</c:v>
                </c:pt>
                <c:pt idx="503">
                  <c:v>12647.630769230776</c:v>
                </c:pt>
                <c:pt idx="504">
                  <c:v>12674.923076923073</c:v>
                </c:pt>
                <c:pt idx="505">
                  <c:v>12702.215384615387</c:v>
                </c:pt>
                <c:pt idx="506">
                  <c:v>12729.507692307689</c:v>
                </c:pt>
                <c:pt idx="507">
                  <c:v>12756.800000000001</c:v>
                </c:pt>
                <c:pt idx="508">
                  <c:v>12784.09230769231</c:v>
                </c:pt>
                <c:pt idx="509">
                  <c:v>12811.384615384603</c:v>
                </c:pt>
                <c:pt idx="510">
                  <c:v>12838.676923076921</c:v>
                </c:pt>
                <c:pt idx="511">
                  <c:v>12865.969230769148</c:v>
                </c:pt>
                <c:pt idx="512">
                  <c:v>12893.26153846154</c:v>
                </c:pt>
                <c:pt idx="513">
                  <c:v>12920.553846153854</c:v>
                </c:pt>
                <c:pt idx="514">
                  <c:v>12947.846153846151</c:v>
                </c:pt>
                <c:pt idx="515">
                  <c:v>12975.138461538572</c:v>
                </c:pt>
                <c:pt idx="516">
                  <c:v>13002.430769230772</c:v>
                </c:pt>
                <c:pt idx="517">
                  <c:v>13029.723076923077</c:v>
                </c:pt>
                <c:pt idx="518">
                  <c:v>13057.015384615383</c:v>
                </c:pt>
                <c:pt idx="519">
                  <c:v>13084.307692307681</c:v>
                </c:pt>
                <c:pt idx="520">
                  <c:v>13111.600000000002</c:v>
                </c:pt>
                <c:pt idx="521">
                  <c:v>13138.892307692309</c:v>
                </c:pt>
                <c:pt idx="522">
                  <c:v>13166.184615384615</c:v>
                </c:pt>
                <c:pt idx="523">
                  <c:v>13193.476923076829</c:v>
                </c:pt>
                <c:pt idx="524">
                  <c:v>13220.769230769229</c:v>
                </c:pt>
                <c:pt idx="525">
                  <c:v>13248.061538461527</c:v>
                </c:pt>
                <c:pt idx="526">
                  <c:v>13275.353846153848</c:v>
                </c:pt>
                <c:pt idx="527">
                  <c:v>13302.646153846155</c:v>
                </c:pt>
                <c:pt idx="528">
                  <c:v>13329.938461538548</c:v>
                </c:pt>
                <c:pt idx="529">
                  <c:v>13357.23076923085</c:v>
                </c:pt>
                <c:pt idx="530">
                  <c:v>13384.523076923077</c:v>
                </c:pt>
                <c:pt idx="531">
                  <c:v>13411.8153846153</c:v>
                </c:pt>
                <c:pt idx="532">
                  <c:v>13439.107692307693</c:v>
                </c:pt>
                <c:pt idx="533">
                  <c:v>13466.400000000001</c:v>
                </c:pt>
                <c:pt idx="534">
                  <c:v>13493.69230769231</c:v>
                </c:pt>
                <c:pt idx="535">
                  <c:v>13520.984615384607</c:v>
                </c:pt>
                <c:pt idx="536">
                  <c:v>13548.276923076925</c:v>
                </c:pt>
                <c:pt idx="537">
                  <c:v>13575.569230769221</c:v>
                </c:pt>
                <c:pt idx="538">
                  <c:v>13602.861538461462</c:v>
                </c:pt>
                <c:pt idx="539">
                  <c:v>13630.153846153858</c:v>
                </c:pt>
                <c:pt idx="540">
                  <c:v>13657.446153846155</c:v>
                </c:pt>
                <c:pt idx="541">
                  <c:v>13684.738461538587</c:v>
                </c:pt>
                <c:pt idx="542">
                  <c:v>13712.030769230772</c:v>
                </c:pt>
                <c:pt idx="543">
                  <c:v>13739.323076923069</c:v>
                </c:pt>
                <c:pt idx="544">
                  <c:v>13766.615384615387</c:v>
                </c:pt>
                <c:pt idx="545">
                  <c:v>13793.907692307685</c:v>
                </c:pt>
                <c:pt idx="546">
                  <c:v>13821.2</c:v>
                </c:pt>
                <c:pt idx="547">
                  <c:v>13848.49230769231</c:v>
                </c:pt>
                <c:pt idx="548">
                  <c:v>13875.784615384617</c:v>
                </c:pt>
                <c:pt idx="549">
                  <c:v>13903.07692307684</c:v>
                </c:pt>
                <c:pt idx="550">
                  <c:v>13930.36923076914</c:v>
                </c:pt>
                <c:pt idx="551">
                  <c:v>13957.66153846154</c:v>
                </c:pt>
                <c:pt idx="552">
                  <c:v>13984.95384615385</c:v>
                </c:pt>
                <c:pt idx="553">
                  <c:v>14012.246153846154</c:v>
                </c:pt>
                <c:pt idx="554">
                  <c:v>14039.538461538557</c:v>
                </c:pt>
                <c:pt idx="555">
                  <c:v>14066.830769230772</c:v>
                </c:pt>
                <c:pt idx="556">
                  <c:v>14094.123076923079</c:v>
                </c:pt>
                <c:pt idx="557">
                  <c:v>14121.415384615308</c:v>
                </c:pt>
                <c:pt idx="558">
                  <c:v>14148.707692307693</c:v>
                </c:pt>
                <c:pt idx="559">
                  <c:v>14176.000000000002</c:v>
                </c:pt>
                <c:pt idx="560">
                  <c:v>14203.292307692314</c:v>
                </c:pt>
                <c:pt idx="561">
                  <c:v>14230.584615384611</c:v>
                </c:pt>
                <c:pt idx="562">
                  <c:v>14257.876923076803</c:v>
                </c:pt>
                <c:pt idx="563">
                  <c:v>14285.169230769225</c:v>
                </c:pt>
                <c:pt idx="564">
                  <c:v>14312.461538461523</c:v>
                </c:pt>
                <c:pt idx="565">
                  <c:v>14339.753846153933</c:v>
                </c:pt>
                <c:pt idx="566">
                  <c:v>14367.046153846155</c:v>
                </c:pt>
                <c:pt idx="567">
                  <c:v>14394.338461538478</c:v>
                </c:pt>
                <c:pt idx="568">
                  <c:v>14421.630769230776</c:v>
                </c:pt>
                <c:pt idx="569">
                  <c:v>14448.923076923073</c:v>
                </c:pt>
                <c:pt idx="570">
                  <c:v>14476.215384615387</c:v>
                </c:pt>
                <c:pt idx="571">
                  <c:v>14503.507692307689</c:v>
                </c:pt>
                <c:pt idx="572">
                  <c:v>14530.800000000001</c:v>
                </c:pt>
                <c:pt idx="573">
                  <c:v>14558.09230769231</c:v>
                </c:pt>
                <c:pt idx="574">
                  <c:v>14585.384615384603</c:v>
                </c:pt>
                <c:pt idx="575">
                  <c:v>14612.676923076921</c:v>
                </c:pt>
                <c:pt idx="576">
                  <c:v>14639.969230769148</c:v>
                </c:pt>
                <c:pt idx="577">
                  <c:v>14667.26153846154</c:v>
                </c:pt>
                <c:pt idx="578">
                  <c:v>14694.553846153854</c:v>
                </c:pt>
                <c:pt idx="579">
                  <c:v>14721.846153846151</c:v>
                </c:pt>
                <c:pt idx="580">
                  <c:v>14749.138461538572</c:v>
                </c:pt>
                <c:pt idx="581">
                  <c:v>14776.430769230772</c:v>
                </c:pt>
                <c:pt idx="582">
                  <c:v>14803.723076923077</c:v>
                </c:pt>
                <c:pt idx="583">
                  <c:v>14831.015384615383</c:v>
                </c:pt>
                <c:pt idx="584">
                  <c:v>14858.307692307681</c:v>
                </c:pt>
                <c:pt idx="585">
                  <c:v>14885.600000000002</c:v>
                </c:pt>
                <c:pt idx="586">
                  <c:v>14912.892307692309</c:v>
                </c:pt>
                <c:pt idx="587">
                  <c:v>14940.184615384615</c:v>
                </c:pt>
                <c:pt idx="588">
                  <c:v>14967.476923076829</c:v>
                </c:pt>
                <c:pt idx="589">
                  <c:v>14994.769230769229</c:v>
                </c:pt>
                <c:pt idx="590">
                  <c:v>15022.061538461527</c:v>
                </c:pt>
                <c:pt idx="591">
                  <c:v>15049.353846153848</c:v>
                </c:pt>
                <c:pt idx="592">
                  <c:v>15076.646153846155</c:v>
                </c:pt>
                <c:pt idx="593">
                  <c:v>15103.938461538548</c:v>
                </c:pt>
                <c:pt idx="594">
                  <c:v>15131.23076923085</c:v>
                </c:pt>
                <c:pt idx="595">
                  <c:v>15158.523076923077</c:v>
                </c:pt>
                <c:pt idx="596">
                  <c:v>15185.815384615302</c:v>
                </c:pt>
                <c:pt idx="597">
                  <c:v>15213.107692307693</c:v>
                </c:pt>
                <c:pt idx="598">
                  <c:v>15240.400000000001</c:v>
                </c:pt>
                <c:pt idx="599">
                  <c:v>15267.69230769231</c:v>
                </c:pt>
                <c:pt idx="600">
                  <c:v>15294.984615384607</c:v>
                </c:pt>
                <c:pt idx="601">
                  <c:v>15322.276923076925</c:v>
                </c:pt>
                <c:pt idx="602">
                  <c:v>15349.569230769221</c:v>
                </c:pt>
                <c:pt idx="603">
                  <c:v>15376.861538461462</c:v>
                </c:pt>
                <c:pt idx="604">
                  <c:v>15404.153846153858</c:v>
                </c:pt>
                <c:pt idx="605">
                  <c:v>15431.446153846155</c:v>
                </c:pt>
                <c:pt idx="606">
                  <c:v>15458.738461538587</c:v>
                </c:pt>
                <c:pt idx="607">
                  <c:v>15486.030769230772</c:v>
                </c:pt>
                <c:pt idx="608">
                  <c:v>15513.323076923069</c:v>
                </c:pt>
                <c:pt idx="609">
                  <c:v>15540.615384615387</c:v>
                </c:pt>
                <c:pt idx="610">
                  <c:v>15567.907692307685</c:v>
                </c:pt>
                <c:pt idx="611">
                  <c:v>15595.2</c:v>
                </c:pt>
                <c:pt idx="612">
                  <c:v>15622.49230769231</c:v>
                </c:pt>
                <c:pt idx="613">
                  <c:v>15649.784615384617</c:v>
                </c:pt>
                <c:pt idx="614">
                  <c:v>15677.07692307684</c:v>
                </c:pt>
                <c:pt idx="615">
                  <c:v>15704.36923076914</c:v>
                </c:pt>
                <c:pt idx="616">
                  <c:v>15731.66153846154</c:v>
                </c:pt>
                <c:pt idx="617">
                  <c:v>15758.95384615385</c:v>
                </c:pt>
                <c:pt idx="618">
                  <c:v>15786.246153846156</c:v>
                </c:pt>
                <c:pt idx="619">
                  <c:v>15813.538461538557</c:v>
                </c:pt>
                <c:pt idx="620">
                  <c:v>15840.830769230772</c:v>
                </c:pt>
                <c:pt idx="621">
                  <c:v>15868.123076923079</c:v>
                </c:pt>
                <c:pt idx="622">
                  <c:v>15895.415384615308</c:v>
                </c:pt>
                <c:pt idx="623">
                  <c:v>15922.707692307693</c:v>
                </c:pt>
                <c:pt idx="624">
                  <c:v>15950.000000000002</c:v>
                </c:pt>
                <c:pt idx="625">
                  <c:v>15977.292307692314</c:v>
                </c:pt>
                <c:pt idx="626">
                  <c:v>16004.584615384611</c:v>
                </c:pt>
                <c:pt idx="627">
                  <c:v>16031.876923076803</c:v>
                </c:pt>
                <c:pt idx="628">
                  <c:v>16059.169230769225</c:v>
                </c:pt>
                <c:pt idx="629">
                  <c:v>16086.461538461541</c:v>
                </c:pt>
                <c:pt idx="630">
                  <c:v>16113.753846153933</c:v>
                </c:pt>
                <c:pt idx="631">
                  <c:v>16141.046153846155</c:v>
                </c:pt>
                <c:pt idx="632">
                  <c:v>16168.338461538478</c:v>
                </c:pt>
                <c:pt idx="633">
                  <c:v>16195.630769230776</c:v>
                </c:pt>
                <c:pt idx="634">
                  <c:v>16222.923076923073</c:v>
                </c:pt>
                <c:pt idx="635">
                  <c:v>16250.215384615387</c:v>
                </c:pt>
                <c:pt idx="636">
                  <c:v>16277.507692307689</c:v>
                </c:pt>
                <c:pt idx="637">
                  <c:v>16304.800000000001</c:v>
                </c:pt>
                <c:pt idx="638">
                  <c:v>16332.09230769231</c:v>
                </c:pt>
                <c:pt idx="639">
                  <c:v>16359.384615384603</c:v>
                </c:pt>
                <c:pt idx="640">
                  <c:v>16386.676923076753</c:v>
                </c:pt>
                <c:pt idx="641">
                  <c:v>16413.969230769231</c:v>
                </c:pt>
                <c:pt idx="642">
                  <c:v>16441.261538461542</c:v>
                </c:pt>
                <c:pt idx="643">
                  <c:v>16468.553846153849</c:v>
                </c:pt>
                <c:pt idx="644">
                  <c:v>16495.846153846156</c:v>
                </c:pt>
                <c:pt idx="645">
                  <c:v>16523.138461538456</c:v>
                </c:pt>
                <c:pt idx="646">
                  <c:v>16550.430769230756</c:v>
                </c:pt>
                <c:pt idx="647">
                  <c:v>16577.723076923081</c:v>
                </c:pt>
                <c:pt idx="648">
                  <c:v>16605.015384615384</c:v>
                </c:pt>
                <c:pt idx="649">
                  <c:v>16632.307692307695</c:v>
                </c:pt>
                <c:pt idx="650">
                  <c:v>16659.600000000002</c:v>
                </c:pt>
                <c:pt idx="651">
                  <c:v>16686.892307692306</c:v>
                </c:pt>
                <c:pt idx="652">
                  <c:v>16714.18461538462</c:v>
                </c:pt>
                <c:pt idx="653">
                  <c:v>16741.476923076916</c:v>
                </c:pt>
                <c:pt idx="654">
                  <c:v>16768.769230769234</c:v>
                </c:pt>
                <c:pt idx="655">
                  <c:v>16796.061538461516</c:v>
                </c:pt>
                <c:pt idx="656">
                  <c:v>16823.353846153848</c:v>
                </c:pt>
                <c:pt idx="657">
                  <c:v>16850.646153846152</c:v>
                </c:pt>
                <c:pt idx="658">
                  <c:v>16877.938461538462</c:v>
                </c:pt>
                <c:pt idx="659">
                  <c:v>16905.230769230697</c:v>
                </c:pt>
                <c:pt idx="660">
                  <c:v>16932.52307692308</c:v>
                </c:pt>
                <c:pt idx="661">
                  <c:v>16959.815384615387</c:v>
                </c:pt>
                <c:pt idx="662">
                  <c:v>16987.107692307694</c:v>
                </c:pt>
                <c:pt idx="663">
                  <c:v>17014.400000000001</c:v>
                </c:pt>
                <c:pt idx="664">
                  <c:v>17041.692307692298</c:v>
                </c:pt>
                <c:pt idx="665">
                  <c:v>17068.984615384721</c:v>
                </c:pt>
                <c:pt idx="666">
                  <c:v>17096.276923076912</c:v>
                </c:pt>
                <c:pt idx="667">
                  <c:v>17123.569230769233</c:v>
                </c:pt>
                <c:pt idx="668">
                  <c:v>17150.861538461497</c:v>
                </c:pt>
                <c:pt idx="669">
                  <c:v>17178.153846153848</c:v>
                </c:pt>
                <c:pt idx="670">
                  <c:v>17205.446153846155</c:v>
                </c:pt>
                <c:pt idx="671">
                  <c:v>17232.738461538462</c:v>
                </c:pt>
                <c:pt idx="672">
                  <c:v>17260.030769230696</c:v>
                </c:pt>
                <c:pt idx="673">
                  <c:v>17287.323076923076</c:v>
                </c:pt>
                <c:pt idx="674">
                  <c:v>17314.615384615387</c:v>
                </c:pt>
                <c:pt idx="675">
                  <c:v>17341.907692307701</c:v>
                </c:pt>
                <c:pt idx="676">
                  <c:v>17369.200000000004</c:v>
                </c:pt>
                <c:pt idx="677">
                  <c:v>17396.492307692311</c:v>
                </c:pt>
                <c:pt idx="678">
                  <c:v>17423.784615384629</c:v>
                </c:pt>
                <c:pt idx="679">
                  <c:v>17451.076923076896</c:v>
                </c:pt>
                <c:pt idx="680">
                  <c:v>17478.369230769233</c:v>
                </c:pt>
                <c:pt idx="681">
                  <c:v>17505.661538461496</c:v>
                </c:pt>
                <c:pt idx="682">
                  <c:v>17532.953846153861</c:v>
                </c:pt>
                <c:pt idx="683">
                  <c:v>17560.246153846158</c:v>
                </c:pt>
                <c:pt idx="684">
                  <c:v>17587.538461538457</c:v>
                </c:pt>
                <c:pt idx="685">
                  <c:v>17614.830769230692</c:v>
                </c:pt>
                <c:pt idx="686">
                  <c:v>17642.123076923057</c:v>
                </c:pt>
                <c:pt idx="687">
                  <c:v>17669.415384615389</c:v>
                </c:pt>
                <c:pt idx="688">
                  <c:v>17696.7076923077</c:v>
                </c:pt>
                <c:pt idx="689">
                  <c:v>17724.000000000004</c:v>
                </c:pt>
                <c:pt idx="690">
                  <c:v>17751.292307692311</c:v>
                </c:pt>
                <c:pt idx="691">
                  <c:v>17778.584615384621</c:v>
                </c:pt>
                <c:pt idx="692">
                  <c:v>17805.876923076896</c:v>
                </c:pt>
                <c:pt idx="693">
                  <c:v>17833.169230769232</c:v>
                </c:pt>
                <c:pt idx="694">
                  <c:v>17860.461538461532</c:v>
                </c:pt>
                <c:pt idx="695">
                  <c:v>17887.753846153861</c:v>
                </c:pt>
                <c:pt idx="696">
                  <c:v>17915.046153846157</c:v>
                </c:pt>
                <c:pt idx="697">
                  <c:v>17942.338461538457</c:v>
                </c:pt>
                <c:pt idx="698">
                  <c:v>17969.630769230578</c:v>
                </c:pt>
                <c:pt idx="699">
                  <c:v>17996.923076923085</c:v>
                </c:pt>
                <c:pt idx="700">
                  <c:v>18024.215384615385</c:v>
                </c:pt>
                <c:pt idx="701">
                  <c:v>18051.507692307699</c:v>
                </c:pt>
                <c:pt idx="702">
                  <c:v>18078.800000000003</c:v>
                </c:pt>
                <c:pt idx="703">
                  <c:v>18106.09230769231</c:v>
                </c:pt>
                <c:pt idx="704">
                  <c:v>18133.384615384621</c:v>
                </c:pt>
                <c:pt idx="705">
                  <c:v>18160.676923076753</c:v>
                </c:pt>
                <c:pt idx="706">
                  <c:v>18187.969230769235</c:v>
                </c:pt>
                <c:pt idx="707">
                  <c:v>18215.261538461542</c:v>
                </c:pt>
                <c:pt idx="708">
                  <c:v>18242.553846153845</c:v>
                </c:pt>
                <c:pt idx="709">
                  <c:v>18269.846153846156</c:v>
                </c:pt>
                <c:pt idx="710">
                  <c:v>18297.138461538456</c:v>
                </c:pt>
                <c:pt idx="711">
                  <c:v>18324.430769230756</c:v>
                </c:pt>
                <c:pt idx="712">
                  <c:v>18351.723076923081</c:v>
                </c:pt>
                <c:pt idx="713">
                  <c:v>18379.015384615388</c:v>
                </c:pt>
                <c:pt idx="714">
                  <c:v>18406.307692307695</c:v>
                </c:pt>
                <c:pt idx="715">
                  <c:v>18433.600000000002</c:v>
                </c:pt>
                <c:pt idx="716">
                  <c:v>18460.892307692306</c:v>
                </c:pt>
                <c:pt idx="717">
                  <c:v>18488.18461538462</c:v>
                </c:pt>
                <c:pt idx="718">
                  <c:v>18515.476923076916</c:v>
                </c:pt>
                <c:pt idx="719">
                  <c:v>18542.769230769234</c:v>
                </c:pt>
                <c:pt idx="720">
                  <c:v>18570.061538461516</c:v>
                </c:pt>
                <c:pt idx="721">
                  <c:v>18597.353846153848</c:v>
                </c:pt>
                <c:pt idx="722">
                  <c:v>18624.646153846152</c:v>
                </c:pt>
                <c:pt idx="723">
                  <c:v>18651.938461538462</c:v>
                </c:pt>
                <c:pt idx="724">
                  <c:v>18679.230769230697</c:v>
                </c:pt>
                <c:pt idx="725">
                  <c:v>18706.52307692308</c:v>
                </c:pt>
                <c:pt idx="726">
                  <c:v>18733.815384615387</c:v>
                </c:pt>
                <c:pt idx="727">
                  <c:v>18761.107692307694</c:v>
                </c:pt>
                <c:pt idx="728">
                  <c:v>18788.400000000005</c:v>
                </c:pt>
                <c:pt idx="729">
                  <c:v>18815.692307692298</c:v>
                </c:pt>
                <c:pt idx="730">
                  <c:v>18842.984615384721</c:v>
                </c:pt>
                <c:pt idx="731">
                  <c:v>18870.276923076912</c:v>
                </c:pt>
                <c:pt idx="732">
                  <c:v>18897.569230769233</c:v>
                </c:pt>
                <c:pt idx="733">
                  <c:v>18924.861538461497</c:v>
                </c:pt>
                <c:pt idx="734">
                  <c:v>18952.153846153848</c:v>
                </c:pt>
                <c:pt idx="735">
                  <c:v>18979.446153846158</c:v>
                </c:pt>
                <c:pt idx="736">
                  <c:v>19006.738461538462</c:v>
                </c:pt>
                <c:pt idx="737">
                  <c:v>19034.030769230696</c:v>
                </c:pt>
                <c:pt idx="738">
                  <c:v>19061.323076923076</c:v>
                </c:pt>
                <c:pt idx="739">
                  <c:v>19088.615384615387</c:v>
                </c:pt>
                <c:pt idx="740">
                  <c:v>19115.907692307701</c:v>
                </c:pt>
                <c:pt idx="741">
                  <c:v>19143.200000000004</c:v>
                </c:pt>
                <c:pt idx="742">
                  <c:v>19170.492307692311</c:v>
                </c:pt>
                <c:pt idx="743">
                  <c:v>19197.784615384629</c:v>
                </c:pt>
                <c:pt idx="744">
                  <c:v>19225.076923076896</c:v>
                </c:pt>
                <c:pt idx="745">
                  <c:v>19252.369230769233</c:v>
                </c:pt>
                <c:pt idx="746">
                  <c:v>19279.661538461496</c:v>
                </c:pt>
                <c:pt idx="747">
                  <c:v>19306.953846153861</c:v>
                </c:pt>
                <c:pt idx="748">
                  <c:v>19334.246153846158</c:v>
                </c:pt>
                <c:pt idx="749">
                  <c:v>19361.538461538457</c:v>
                </c:pt>
                <c:pt idx="750">
                  <c:v>19388.830769230692</c:v>
                </c:pt>
                <c:pt idx="751">
                  <c:v>19416.123076923057</c:v>
                </c:pt>
                <c:pt idx="752">
                  <c:v>19443.415384615389</c:v>
                </c:pt>
                <c:pt idx="753">
                  <c:v>19470.7076923077</c:v>
                </c:pt>
                <c:pt idx="754">
                  <c:v>19498.000000000004</c:v>
                </c:pt>
                <c:pt idx="755">
                  <c:v>19525.292307692311</c:v>
                </c:pt>
                <c:pt idx="756">
                  <c:v>19552.584615384621</c:v>
                </c:pt>
                <c:pt idx="757">
                  <c:v>19579.876923076896</c:v>
                </c:pt>
                <c:pt idx="758">
                  <c:v>19607.169230769232</c:v>
                </c:pt>
                <c:pt idx="759">
                  <c:v>19634.461538461532</c:v>
                </c:pt>
                <c:pt idx="760">
                  <c:v>19661.753846153861</c:v>
                </c:pt>
                <c:pt idx="761">
                  <c:v>19689.046153846157</c:v>
                </c:pt>
                <c:pt idx="762">
                  <c:v>19716.338461538457</c:v>
                </c:pt>
                <c:pt idx="763">
                  <c:v>19743.630769230578</c:v>
                </c:pt>
                <c:pt idx="764">
                  <c:v>19770.923076923085</c:v>
                </c:pt>
                <c:pt idx="765">
                  <c:v>19798.215384615389</c:v>
                </c:pt>
                <c:pt idx="766">
                  <c:v>19825.507692307699</c:v>
                </c:pt>
                <c:pt idx="767">
                  <c:v>19852.800000000003</c:v>
                </c:pt>
                <c:pt idx="768">
                  <c:v>19880.09230769231</c:v>
                </c:pt>
                <c:pt idx="769">
                  <c:v>19907.384615384621</c:v>
                </c:pt>
                <c:pt idx="770">
                  <c:v>19934.676923076753</c:v>
                </c:pt>
                <c:pt idx="771">
                  <c:v>19961.969230769235</c:v>
                </c:pt>
                <c:pt idx="772">
                  <c:v>19989.261538461542</c:v>
                </c:pt>
                <c:pt idx="773">
                  <c:v>20016.553846153845</c:v>
                </c:pt>
                <c:pt idx="774">
                  <c:v>20043.846153846156</c:v>
                </c:pt>
                <c:pt idx="775">
                  <c:v>20071.138461538456</c:v>
                </c:pt>
                <c:pt idx="776">
                  <c:v>20098.430769230756</c:v>
                </c:pt>
                <c:pt idx="777">
                  <c:v>20125.723076923081</c:v>
                </c:pt>
                <c:pt idx="778">
                  <c:v>20153.015384615388</c:v>
                </c:pt>
                <c:pt idx="779">
                  <c:v>20180.307692307695</c:v>
                </c:pt>
                <c:pt idx="780">
                  <c:v>20207.600000000002</c:v>
                </c:pt>
                <c:pt idx="781">
                  <c:v>20234.892307692306</c:v>
                </c:pt>
                <c:pt idx="782">
                  <c:v>20262.18461538462</c:v>
                </c:pt>
                <c:pt idx="783">
                  <c:v>20289.476923076916</c:v>
                </c:pt>
                <c:pt idx="784">
                  <c:v>20316.769230769234</c:v>
                </c:pt>
                <c:pt idx="785">
                  <c:v>20344.061538461516</c:v>
                </c:pt>
                <c:pt idx="786">
                  <c:v>20371.353846153848</c:v>
                </c:pt>
                <c:pt idx="787">
                  <c:v>20398.646153846152</c:v>
                </c:pt>
                <c:pt idx="788">
                  <c:v>20425.938461538462</c:v>
                </c:pt>
                <c:pt idx="789">
                  <c:v>20453.230769230697</c:v>
                </c:pt>
                <c:pt idx="790">
                  <c:v>20480.52307692308</c:v>
                </c:pt>
                <c:pt idx="791">
                  <c:v>20507.815384615387</c:v>
                </c:pt>
                <c:pt idx="792">
                  <c:v>20535.107692307694</c:v>
                </c:pt>
                <c:pt idx="793">
                  <c:v>20562.400000000005</c:v>
                </c:pt>
                <c:pt idx="794">
                  <c:v>20589.692307692312</c:v>
                </c:pt>
                <c:pt idx="795">
                  <c:v>20616.984615384721</c:v>
                </c:pt>
                <c:pt idx="796">
                  <c:v>20644.276923076912</c:v>
                </c:pt>
                <c:pt idx="797">
                  <c:v>20671.569230769233</c:v>
                </c:pt>
                <c:pt idx="798">
                  <c:v>20698.861538461497</c:v>
                </c:pt>
                <c:pt idx="799">
                  <c:v>20726.153846153848</c:v>
                </c:pt>
                <c:pt idx="800">
                  <c:v>20753.446153846158</c:v>
                </c:pt>
                <c:pt idx="801">
                  <c:v>20780.738461538462</c:v>
                </c:pt>
                <c:pt idx="802">
                  <c:v>20808.030769230696</c:v>
                </c:pt>
                <c:pt idx="803">
                  <c:v>20835.323076923076</c:v>
                </c:pt>
                <c:pt idx="804">
                  <c:v>20862.615384615387</c:v>
                </c:pt>
                <c:pt idx="805">
                  <c:v>20889.907692307701</c:v>
                </c:pt>
                <c:pt idx="806">
                  <c:v>20917.200000000004</c:v>
                </c:pt>
                <c:pt idx="807">
                  <c:v>20944.492307692311</c:v>
                </c:pt>
                <c:pt idx="808">
                  <c:v>20971.784615384629</c:v>
                </c:pt>
                <c:pt idx="809">
                  <c:v>20999.076923076896</c:v>
                </c:pt>
                <c:pt idx="810">
                  <c:v>21026.369230769233</c:v>
                </c:pt>
                <c:pt idx="811">
                  <c:v>21053.661538461496</c:v>
                </c:pt>
                <c:pt idx="812">
                  <c:v>21080.953846153861</c:v>
                </c:pt>
                <c:pt idx="813">
                  <c:v>21108.246153846158</c:v>
                </c:pt>
                <c:pt idx="814">
                  <c:v>21135.538461538457</c:v>
                </c:pt>
                <c:pt idx="815">
                  <c:v>21162.830769230692</c:v>
                </c:pt>
                <c:pt idx="816">
                  <c:v>21190.123076923082</c:v>
                </c:pt>
                <c:pt idx="817">
                  <c:v>21217.415384615389</c:v>
                </c:pt>
                <c:pt idx="818">
                  <c:v>21244.7076923077</c:v>
                </c:pt>
                <c:pt idx="819">
                  <c:v>21272.000000000004</c:v>
                </c:pt>
                <c:pt idx="820">
                  <c:v>21299.292307692311</c:v>
                </c:pt>
                <c:pt idx="821">
                  <c:v>21326.584615384621</c:v>
                </c:pt>
                <c:pt idx="822">
                  <c:v>21353.876923076896</c:v>
                </c:pt>
                <c:pt idx="823">
                  <c:v>21381.169230769236</c:v>
                </c:pt>
                <c:pt idx="824">
                  <c:v>21408.461538461532</c:v>
                </c:pt>
                <c:pt idx="825">
                  <c:v>21435.753846153861</c:v>
                </c:pt>
                <c:pt idx="826">
                  <c:v>21463.046153846157</c:v>
                </c:pt>
                <c:pt idx="827">
                  <c:v>21490.338461538457</c:v>
                </c:pt>
                <c:pt idx="828">
                  <c:v>21517.630769230578</c:v>
                </c:pt>
                <c:pt idx="829">
                  <c:v>21544.923076923085</c:v>
                </c:pt>
                <c:pt idx="830">
                  <c:v>21572.215384615389</c:v>
                </c:pt>
                <c:pt idx="831">
                  <c:v>21599.507692307699</c:v>
                </c:pt>
                <c:pt idx="832">
                  <c:v>21626.800000000003</c:v>
                </c:pt>
                <c:pt idx="833">
                  <c:v>21654.09230769231</c:v>
                </c:pt>
                <c:pt idx="834">
                  <c:v>21681.384615384621</c:v>
                </c:pt>
                <c:pt idx="835">
                  <c:v>21708.676923076753</c:v>
                </c:pt>
                <c:pt idx="836">
                  <c:v>21735.969230769235</c:v>
                </c:pt>
                <c:pt idx="837">
                  <c:v>21763.261538461542</c:v>
                </c:pt>
                <c:pt idx="838">
                  <c:v>21790.553846153845</c:v>
                </c:pt>
                <c:pt idx="839">
                  <c:v>21817.846153846156</c:v>
                </c:pt>
                <c:pt idx="840">
                  <c:v>21845.138461538456</c:v>
                </c:pt>
                <c:pt idx="841">
                  <c:v>21872.430769230756</c:v>
                </c:pt>
                <c:pt idx="842">
                  <c:v>21899.723076923081</c:v>
                </c:pt>
                <c:pt idx="843">
                  <c:v>21927.015384615388</c:v>
                </c:pt>
                <c:pt idx="844">
                  <c:v>21954.307692307695</c:v>
                </c:pt>
                <c:pt idx="845">
                  <c:v>21981.600000000006</c:v>
                </c:pt>
                <c:pt idx="846">
                  <c:v>22008.892307692306</c:v>
                </c:pt>
                <c:pt idx="847">
                  <c:v>22036.18461538462</c:v>
                </c:pt>
                <c:pt idx="848">
                  <c:v>22063.476923076916</c:v>
                </c:pt>
                <c:pt idx="849">
                  <c:v>22090.769230769234</c:v>
                </c:pt>
                <c:pt idx="850">
                  <c:v>22118.061538461516</c:v>
                </c:pt>
                <c:pt idx="851">
                  <c:v>22145.353846153848</c:v>
                </c:pt>
                <c:pt idx="852">
                  <c:v>22172.646153846152</c:v>
                </c:pt>
                <c:pt idx="853">
                  <c:v>22199.938461538462</c:v>
                </c:pt>
                <c:pt idx="854">
                  <c:v>22227.230769230697</c:v>
                </c:pt>
                <c:pt idx="855">
                  <c:v>22254.52307692308</c:v>
                </c:pt>
                <c:pt idx="856">
                  <c:v>22281.815384615387</c:v>
                </c:pt>
                <c:pt idx="857">
                  <c:v>22309.107692307694</c:v>
                </c:pt>
                <c:pt idx="858">
                  <c:v>22336.400000000005</c:v>
                </c:pt>
                <c:pt idx="859">
                  <c:v>22363.692307692312</c:v>
                </c:pt>
                <c:pt idx="860">
                  <c:v>22390.984615384721</c:v>
                </c:pt>
                <c:pt idx="861">
                  <c:v>22418.276923076912</c:v>
                </c:pt>
                <c:pt idx="862">
                  <c:v>22445.569230769233</c:v>
                </c:pt>
                <c:pt idx="863">
                  <c:v>22472.861538461497</c:v>
                </c:pt>
                <c:pt idx="864">
                  <c:v>22500.153846153848</c:v>
                </c:pt>
                <c:pt idx="865">
                  <c:v>22527.446153846158</c:v>
                </c:pt>
                <c:pt idx="866">
                  <c:v>22554.738461538462</c:v>
                </c:pt>
                <c:pt idx="867">
                  <c:v>22582.030769230696</c:v>
                </c:pt>
                <c:pt idx="868">
                  <c:v>22609.323076923076</c:v>
                </c:pt>
                <c:pt idx="869">
                  <c:v>22636.615384615387</c:v>
                </c:pt>
                <c:pt idx="870">
                  <c:v>22663.907692307701</c:v>
                </c:pt>
                <c:pt idx="871">
                  <c:v>22691.200000000004</c:v>
                </c:pt>
                <c:pt idx="872">
                  <c:v>22718.492307692311</c:v>
                </c:pt>
                <c:pt idx="873">
                  <c:v>22745.784615384629</c:v>
                </c:pt>
                <c:pt idx="874">
                  <c:v>22773.076923076896</c:v>
                </c:pt>
                <c:pt idx="875">
                  <c:v>22800.369230769233</c:v>
                </c:pt>
                <c:pt idx="876">
                  <c:v>22827.661538461496</c:v>
                </c:pt>
                <c:pt idx="877">
                  <c:v>22854.953846153861</c:v>
                </c:pt>
                <c:pt idx="878">
                  <c:v>22882.246153846158</c:v>
                </c:pt>
                <c:pt idx="879">
                  <c:v>22909.538461538457</c:v>
                </c:pt>
                <c:pt idx="880">
                  <c:v>22936.830769230692</c:v>
                </c:pt>
                <c:pt idx="881">
                  <c:v>22964.123076923082</c:v>
                </c:pt>
                <c:pt idx="882">
                  <c:v>22991.415384615389</c:v>
                </c:pt>
                <c:pt idx="883">
                  <c:v>23018.7076923077</c:v>
                </c:pt>
                <c:pt idx="884">
                  <c:v>23046.000000000004</c:v>
                </c:pt>
                <c:pt idx="885">
                  <c:v>23073.292307692311</c:v>
                </c:pt>
                <c:pt idx="886">
                  <c:v>23100.584615384621</c:v>
                </c:pt>
                <c:pt idx="887">
                  <c:v>23127.876923076896</c:v>
                </c:pt>
                <c:pt idx="888">
                  <c:v>23155.169230769236</c:v>
                </c:pt>
                <c:pt idx="889">
                  <c:v>23182.461538461532</c:v>
                </c:pt>
                <c:pt idx="890">
                  <c:v>23209.753846153861</c:v>
                </c:pt>
                <c:pt idx="891">
                  <c:v>23237.046153846157</c:v>
                </c:pt>
                <c:pt idx="892">
                  <c:v>23264.338461538457</c:v>
                </c:pt>
                <c:pt idx="893">
                  <c:v>23291.630769230578</c:v>
                </c:pt>
                <c:pt idx="894">
                  <c:v>23318.923076923085</c:v>
                </c:pt>
                <c:pt idx="895">
                  <c:v>23346.215384615389</c:v>
                </c:pt>
                <c:pt idx="896">
                  <c:v>23373.507692307699</c:v>
                </c:pt>
                <c:pt idx="897">
                  <c:v>23400.800000000003</c:v>
                </c:pt>
                <c:pt idx="898">
                  <c:v>23428.09230769231</c:v>
                </c:pt>
                <c:pt idx="899">
                  <c:v>23455.384615384621</c:v>
                </c:pt>
                <c:pt idx="900">
                  <c:v>23482.676923076753</c:v>
                </c:pt>
                <c:pt idx="901">
                  <c:v>23509.969230769235</c:v>
                </c:pt>
                <c:pt idx="902">
                  <c:v>23537.261538461542</c:v>
                </c:pt>
                <c:pt idx="903">
                  <c:v>23564.553846153849</c:v>
                </c:pt>
                <c:pt idx="904">
                  <c:v>23591.846153846156</c:v>
                </c:pt>
                <c:pt idx="905">
                  <c:v>23619.138461538456</c:v>
                </c:pt>
                <c:pt idx="906">
                  <c:v>23646.430769230756</c:v>
                </c:pt>
                <c:pt idx="907">
                  <c:v>23673.723076923081</c:v>
                </c:pt>
                <c:pt idx="908">
                  <c:v>23701.015384615388</c:v>
                </c:pt>
                <c:pt idx="909">
                  <c:v>23728.307692307695</c:v>
                </c:pt>
                <c:pt idx="910">
                  <c:v>23755.600000000006</c:v>
                </c:pt>
                <c:pt idx="911">
                  <c:v>23782.892307692306</c:v>
                </c:pt>
                <c:pt idx="912">
                  <c:v>23810.18461538462</c:v>
                </c:pt>
                <c:pt idx="913">
                  <c:v>23837.476923076916</c:v>
                </c:pt>
                <c:pt idx="914">
                  <c:v>23864.769230769234</c:v>
                </c:pt>
                <c:pt idx="915">
                  <c:v>23892.061538461516</c:v>
                </c:pt>
                <c:pt idx="916">
                  <c:v>23919.353846153848</c:v>
                </c:pt>
                <c:pt idx="917">
                  <c:v>23946.646153846152</c:v>
                </c:pt>
                <c:pt idx="918">
                  <c:v>23973.938461538462</c:v>
                </c:pt>
                <c:pt idx="919">
                  <c:v>24001.230769230697</c:v>
                </c:pt>
                <c:pt idx="920">
                  <c:v>24028.52307692308</c:v>
                </c:pt>
                <c:pt idx="921">
                  <c:v>24055.815384615387</c:v>
                </c:pt>
                <c:pt idx="922">
                  <c:v>24083.107692307694</c:v>
                </c:pt>
                <c:pt idx="923">
                  <c:v>24110.400000000005</c:v>
                </c:pt>
                <c:pt idx="924">
                  <c:v>24137.692307692312</c:v>
                </c:pt>
                <c:pt idx="925">
                  <c:v>24164.984615384721</c:v>
                </c:pt>
                <c:pt idx="926">
                  <c:v>24192.276923076912</c:v>
                </c:pt>
                <c:pt idx="927">
                  <c:v>24219.569230769233</c:v>
                </c:pt>
                <c:pt idx="928">
                  <c:v>24246.861538461497</c:v>
                </c:pt>
                <c:pt idx="929">
                  <c:v>24274.153846153848</c:v>
                </c:pt>
                <c:pt idx="930">
                  <c:v>24301.446153846158</c:v>
                </c:pt>
                <c:pt idx="931">
                  <c:v>24328.738461538462</c:v>
                </c:pt>
                <c:pt idx="932">
                  <c:v>24356.030769230696</c:v>
                </c:pt>
                <c:pt idx="933">
                  <c:v>24383.323076923076</c:v>
                </c:pt>
                <c:pt idx="934">
                  <c:v>24410.615384615387</c:v>
                </c:pt>
                <c:pt idx="935">
                  <c:v>24437.907692307701</c:v>
                </c:pt>
                <c:pt idx="936">
                  <c:v>24465.200000000004</c:v>
                </c:pt>
                <c:pt idx="937">
                  <c:v>24492.492307692311</c:v>
                </c:pt>
                <c:pt idx="938">
                  <c:v>24519.784615384629</c:v>
                </c:pt>
                <c:pt idx="939">
                  <c:v>24547.076923076896</c:v>
                </c:pt>
                <c:pt idx="940">
                  <c:v>24574.369230769233</c:v>
                </c:pt>
                <c:pt idx="941">
                  <c:v>24601.661538461496</c:v>
                </c:pt>
                <c:pt idx="942">
                  <c:v>24628.953846153861</c:v>
                </c:pt>
                <c:pt idx="943">
                  <c:v>24656.246153846158</c:v>
                </c:pt>
                <c:pt idx="944">
                  <c:v>24683.538461538457</c:v>
                </c:pt>
                <c:pt idx="945">
                  <c:v>24710.830769230692</c:v>
                </c:pt>
                <c:pt idx="946">
                  <c:v>24738.123076923082</c:v>
                </c:pt>
                <c:pt idx="947">
                  <c:v>24765.415384615389</c:v>
                </c:pt>
                <c:pt idx="948">
                  <c:v>24792.7076923077</c:v>
                </c:pt>
                <c:pt idx="949">
                  <c:v>24820.000000000004</c:v>
                </c:pt>
                <c:pt idx="950">
                  <c:v>24847.292307692311</c:v>
                </c:pt>
                <c:pt idx="951">
                  <c:v>24874.584615384621</c:v>
                </c:pt>
                <c:pt idx="952">
                  <c:v>24901.876923076896</c:v>
                </c:pt>
                <c:pt idx="953">
                  <c:v>24929.169230769236</c:v>
                </c:pt>
                <c:pt idx="954">
                  <c:v>24956.461538461543</c:v>
                </c:pt>
                <c:pt idx="955">
                  <c:v>24983.753846153861</c:v>
                </c:pt>
                <c:pt idx="956">
                  <c:v>25011.046153846157</c:v>
                </c:pt>
                <c:pt idx="957">
                  <c:v>25038.338461538457</c:v>
                </c:pt>
                <c:pt idx="958">
                  <c:v>25065.630769230578</c:v>
                </c:pt>
                <c:pt idx="959">
                  <c:v>25092.923076923085</c:v>
                </c:pt>
                <c:pt idx="960">
                  <c:v>25120.215384615389</c:v>
                </c:pt>
                <c:pt idx="961">
                  <c:v>25147.507692307699</c:v>
                </c:pt>
                <c:pt idx="962">
                  <c:v>25174.800000000003</c:v>
                </c:pt>
                <c:pt idx="963">
                  <c:v>25202.09230769231</c:v>
                </c:pt>
                <c:pt idx="964">
                  <c:v>25229.384615384621</c:v>
                </c:pt>
                <c:pt idx="965">
                  <c:v>25256.676923076753</c:v>
                </c:pt>
                <c:pt idx="966">
                  <c:v>25283.969230769235</c:v>
                </c:pt>
                <c:pt idx="967">
                  <c:v>25311.261538461542</c:v>
                </c:pt>
                <c:pt idx="968">
                  <c:v>25338.553846153849</c:v>
                </c:pt>
                <c:pt idx="969">
                  <c:v>25365.846153846156</c:v>
                </c:pt>
                <c:pt idx="970">
                  <c:v>25393.138461538456</c:v>
                </c:pt>
                <c:pt idx="971">
                  <c:v>25420.430769230756</c:v>
                </c:pt>
                <c:pt idx="972">
                  <c:v>25447.723076923081</c:v>
                </c:pt>
                <c:pt idx="973">
                  <c:v>25475.015384615388</c:v>
                </c:pt>
                <c:pt idx="974">
                  <c:v>25502.307692307695</c:v>
                </c:pt>
                <c:pt idx="975">
                  <c:v>25529.600000000006</c:v>
                </c:pt>
                <c:pt idx="976">
                  <c:v>25556.892307692306</c:v>
                </c:pt>
                <c:pt idx="977">
                  <c:v>25584.18461538462</c:v>
                </c:pt>
                <c:pt idx="978">
                  <c:v>25611.476923076916</c:v>
                </c:pt>
                <c:pt idx="979">
                  <c:v>25638.769230769234</c:v>
                </c:pt>
                <c:pt idx="980">
                  <c:v>25666.061538461516</c:v>
                </c:pt>
                <c:pt idx="981">
                  <c:v>25693.353846153848</c:v>
                </c:pt>
                <c:pt idx="982">
                  <c:v>25720.646153846152</c:v>
                </c:pt>
                <c:pt idx="983">
                  <c:v>25747.938461538466</c:v>
                </c:pt>
                <c:pt idx="984">
                  <c:v>25775.230769230697</c:v>
                </c:pt>
                <c:pt idx="985">
                  <c:v>25802.52307692308</c:v>
                </c:pt>
                <c:pt idx="986">
                  <c:v>25829.815384615387</c:v>
                </c:pt>
                <c:pt idx="987">
                  <c:v>25857.107692307694</c:v>
                </c:pt>
                <c:pt idx="988">
                  <c:v>25884.400000000005</c:v>
                </c:pt>
                <c:pt idx="989">
                  <c:v>25911.692307692312</c:v>
                </c:pt>
                <c:pt idx="990">
                  <c:v>25938.984615384721</c:v>
                </c:pt>
                <c:pt idx="991">
                  <c:v>25966.276923076912</c:v>
                </c:pt>
                <c:pt idx="992">
                  <c:v>25993.569230769233</c:v>
                </c:pt>
                <c:pt idx="993">
                  <c:v>26020.861538461497</c:v>
                </c:pt>
                <c:pt idx="994">
                  <c:v>26048.153846153848</c:v>
                </c:pt>
                <c:pt idx="995">
                  <c:v>26075.446153846158</c:v>
                </c:pt>
                <c:pt idx="996">
                  <c:v>26102.738461538462</c:v>
                </c:pt>
                <c:pt idx="997">
                  <c:v>26130.030769230696</c:v>
                </c:pt>
                <c:pt idx="998">
                  <c:v>26157.323076923076</c:v>
                </c:pt>
                <c:pt idx="999">
                  <c:v>26184.615384615387</c:v>
                </c:pt>
                <c:pt idx="1000">
                  <c:v>26211.907692307701</c:v>
                </c:pt>
                <c:pt idx="1001">
                  <c:v>26239.200000000004</c:v>
                </c:pt>
                <c:pt idx="1002">
                  <c:v>26266.492307692311</c:v>
                </c:pt>
                <c:pt idx="1003">
                  <c:v>26293.784615384629</c:v>
                </c:pt>
                <c:pt idx="1004">
                  <c:v>26321.076923076896</c:v>
                </c:pt>
                <c:pt idx="1005">
                  <c:v>26348.369230769233</c:v>
                </c:pt>
                <c:pt idx="1006">
                  <c:v>26375.661538461496</c:v>
                </c:pt>
                <c:pt idx="1007">
                  <c:v>26402.953846153861</c:v>
                </c:pt>
                <c:pt idx="1008">
                  <c:v>26430.246153846158</c:v>
                </c:pt>
                <c:pt idx="1009">
                  <c:v>26457.538461538457</c:v>
                </c:pt>
                <c:pt idx="1010">
                  <c:v>26484.830769230692</c:v>
                </c:pt>
                <c:pt idx="1011">
                  <c:v>26512.123076923082</c:v>
                </c:pt>
                <c:pt idx="1012">
                  <c:v>26539.415384615389</c:v>
                </c:pt>
                <c:pt idx="1013">
                  <c:v>26566.7076923077</c:v>
                </c:pt>
                <c:pt idx="1014">
                  <c:v>26594.000000000004</c:v>
                </c:pt>
                <c:pt idx="1015">
                  <c:v>26621.292307692311</c:v>
                </c:pt>
                <c:pt idx="1016">
                  <c:v>26648.584615384621</c:v>
                </c:pt>
                <c:pt idx="1017">
                  <c:v>26675.876923076896</c:v>
                </c:pt>
                <c:pt idx="1018">
                  <c:v>26703.169230769236</c:v>
                </c:pt>
                <c:pt idx="1019">
                  <c:v>26730.461538461543</c:v>
                </c:pt>
                <c:pt idx="1020">
                  <c:v>26757.753846153861</c:v>
                </c:pt>
                <c:pt idx="1021">
                  <c:v>26785.046153846157</c:v>
                </c:pt>
                <c:pt idx="1022">
                  <c:v>26812.338461538457</c:v>
                </c:pt>
                <c:pt idx="1023">
                  <c:v>26839.630769230578</c:v>
                </c:pt>
                <c:pt idx="1024">
                  <c:v>26866.923076923085</c:v>
                </c:pt>
                <c:pt idx="1025">
                  <c:v>26894.215384615389</c:v>
                </c:pt>
                <c:pt idx="1026">
                  <c:v>26921.507692307699</c:v>
                </c:pt>
                <c:pt idx="1027">
                  <c:v>26948.800000000003</c:v>
                </c:pt>
                <c:pt idx="1028">
                  <c:v>26976.09230769231</c:v>
                </c:pt>
                <c:pt idx="1029">
                  <c:v>27003.384615384621</c:v>
                </c:pt>
                <c:pt idx="1030">
                  <c:v>27030.676923076753</c:v>
                </c:pt>
                <c:pt idx="1031">
                  <c:v>27057.969230769235</c:v>
                </c:pt>
                <c:pt idx="1032">
                  <c:v>27085.261538461542</c:v>
                </c:pt>
                <c:pt idx="1033">
                  <c:v>27112.553846153849</c:v>
                </c:pt>
                <c:pt idx="1034">
                  <c:v>27139.846153846156</c:v>
                </c:pt>
                <c:pt idx="1035">
                  <c:v>27167.138461538456</c:v>
                </c:pt>
                <c:pt idx="1036">
                  <c:v>27194.430769230756</c:v>
                </c:pt>
                <c:pt idx="1037">
                  <c:v>27221.723076923081</c:v>
                </c:pt>
                <c:pt idx="1038">
                  <c:v>27249.015384615388</c:v>
                </c:pt>
                <c:pt idx="1039">
                  <c:v>27276.307692307695</c:v>
                </c:pt>
                <c:pt idx="1040">
                  <c:v>27303.600000000006</c:v>
                </c:pt>
                <c:pt idx="1041">
                  <c:v>27330.892307692313</c:v>
                </c:pt>
                <c:pt idx="1042">
                  <c:v>27358.18461538462</c:v>
                </c:pt>
                <c:pt idx="1043">
                  <c:v>27385.476923076916</c:v>
                </c:pt>
                <c:pt idx="1044">
                  <c:v>27412.769230769234</c:v>
                </c:pt>
                <c:pt idx="1045">
                  <c:v>27440.061538461516</c:v>
                </c:pt>
                <c:pt idx="1046">
                  <c:v>27467.353846153848</c:v>
                </c:pt>
                <c:pt idx="1047">
                  <c:v>27494.646153846152</c:v>
                </c:pt>
                <c:pt idx="1048">
                  <c:v>27521.938461538466</c:v>
                </c:pt>
                <c:pt idx="1049">
                  <c:v>27549.230769230697</c:v>
                </c:pt>
                <c:pt idx="1050">
                  <c:v>27576.52307692308</c:v>
                </c:pt>
                <c:pt idx="1051">
                  <c:v>27603.815384615387</c:v>
                </c:pt>
                <c:pt idx="1052">
                  <c:v>27631.107692307694</c:v>
                </c:pt>
                <c:pt idx="1053">
                  <c:v>27658.400000000005</c:v>
                </c:pt>
                <c:pt idx="1054">
                  <c:v>27685.692307692312</c:v>
                </c:pt>
                <c:pt idx="1055">
                  <c:v>27712.984615384721</c:v>
                </c:pt>
                <c:pt idx="1056">
                  <c:v>27740.276923076912</c:v>
                </c:pt>
                <c:pt idx="1057">
                  <c:v>27767.569230769233</c:v>
                </c:pt>
                <c:pt idx="1058">
                  <c:v>27794.861538461497</c:v>
                </c:pt>
                <c:pt idx="1059">
                  <c:v>27822.153846153848</c:v>
                </c:pt>
                <c:pt idx="1060">
                  <c:v>27849.446153846158</c:v>
                </c:pt>
                <c:pt idx="1061">
                  <c:v>27876.738461538462</c:v>
                </c:pt>
                <c:pt idx="1062">
                  <c:v>27904.030769230696</c:v>
                </c:pt>
                <c:pt idx="1063">
                  <c:v>27931.323076923076</c:v>
                </c:pt>
                <c:pt idx="1064">
                  <c:v>27958.615384615387</c:v>
                </c:pt>
                <c:pt idx="1065">
                  <c:v>27985.907692307701</c:v>
                </c:pt>
                <c:pt idx="1066">
                  <c:v>28013.200000000004</c:v>
                </c:pt>
                <c:pt idx="1067">
                  <c:v>28040.492307692311</c:v>
                </c:pt>
                <c:pt idx="1068">
                  <c:v>28067.784615384629</c:v>
                </c:pt>
                <c:pt idx="1069">
                  <c:v>28095.076923076896</c:v>
                </c:pt>
                <c:pt idx="1070">
                  <c:v>28122.369230769236</c:v>
                </c:pt>
                <c:pt idx="1071">
                  <c:v>28149.661538461496</c:v>
                </c:pt>
                <c:pt idx="1072">
                  <c:v>28176.953846153861</c:v>
                </c:pt>
                <c:pt idx="1073">
                  <c:v>28204.246153846158</c:v>
                </c:pt>
                <c:pt idx="1074">
                  <c:v>28231.538461538457</c:v>
                </c:pt>
                <c:pt idx="1075">
                  <c:v>28258.830769230692</c:v>
                </c:pt>
                <c:pt idx="1076">
                  <c:v>28286.123076923082</c:v>
                </c:pt>
                <c:pt idx="1077">
                  <c:v>28313.415384615389</c:v>
                </c:pt>
                <c:pt idx="1078">
                  <c:v>28340.7076923077</c:v>
                </c:pt>
                <c:pt idx="1079">
                  <c:v>28368.000000000004</c:v>
                </c:pt>
                <c:pt idx="1080">
                  <c:v>28395.292307692311</c:v>
                </c:pt>
                <c:pt idx="1081">
                  <c:v>28422.584615384621</c:v>
                </c:pt>
                <c:pt idx="1082">
                  <c:v>28449.876923076896</c:v>
                </c:pt>
                <c:pt idx="1083">
                  <c:v>28477.169230769236</c:v>
                </c:pt>
                <c:pt idx="1084">
                  <c:v>28504.461538461543</c:v>
                </c:pt>
                <c:pt idx="1085">
                  <c:v>28531.753846153861</c:v>
                </c:pt>
                <c:pt idx="1086">
                  <c:v>28559.046153846157</c:v>
                </c:pt>
                <c:pt idx="1087">
                  <c:v>28586.338461538457</c:v>
                </c:pt>
                <c:pt idx="1088">
                  <c:v>28613.630769230578</c:v>
                </c:pt>
                <c:pt idx="1089">
                  <c:v>28640.923076923085</c:v>
                </c:pt>
                <c:pt idx="1090">
                  <c:v>28668.215384615389</c:v>
                </c:pt>
                <c:pt idx="1091">
                  <c:v>28695.507692307699</c:v>
                </c:pt>
                <c:pt idx="1092">
                  <c:v>28722.800000000003</c:v>
                </c:pt>
                <c:pt idx="1093">
                  <c:v>28750.09230769231</c:v>
                </c:pt>
                <c:pt idx="1094">
                  <c:v>28777.384615384621</c:v>
                </c:pt>
                <c:pt idx="1095">
                  <c:v>28804.676923076753</c:v>
                </c:pt>
                <c:pt idx="1096">
                  <c:v>28831.969230769235</c:v>
                </c:pt>
                <c:pt idx="1097">
                  <c:v>28859.261538461542</c:v>
                </c:pt>
                <c:pt idx="1098">
                  <c:v>28886.553846153849</c:v>
                </c:pt>
                <c:pt idx="1099">
                  <c:v>28913.846153846156</c:v>
                </c:pt>
              </c:numCache>
            </c:numRef>
          </c:yVal>
        </c:ser>
        <c:ser>
          <c:idx val="4"/>
          <c:order val="4"/>
          <c:tx>
            <c:strRef>
              <c:f>'Všechny rychlosti'!$M$29</c:f>
              <c:strCache>
                <c:ptCount val="1"/>
                <c:pt idx="0">
                  <c:v>45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rychlosti'!$P$33:$APW$33</c:f>
              <c:numCache>
                <c:formatCode>_-* #,##0.00\ "Kč"_-;\-* #,##0.00\ "Kč"_-;_-* "-"??\ "Kč"_-;_-@_-</c:formatCode>
                <c:ptCount val="1100"/>
                <c:pt idx="0">
                  <c:v>7329.7870076922663</c:v>
                </c:pt>
                <c:pt idx="1">
                  <c:v>7335.91929423077</c:v>
                </c:pt>
                <c:pt idx="2">
                  <c:v>7342.0515807692354</c:v>
                </c:pt>
                <c:pt idx="3">
                  <c:v>7348.1838673076936</c:v>
                </c:pt>
                <c:pt idx="4">
                  <c:v>7354.3161538461545</c:v>
                </c:pt>
                <c:pt idx="5">
                  <c:v>7360.4484403845727</c:v>
                </c:pt>
                <c:pt idx="6">
                  <c:v>7366.5807269230772</c:v>
                </c:pt>
                <c:pt idx="7">
                  <c:v>7372.7130134615454</c:v>
                </c:pt>
                <c:pt idx="8">
                  <c:v>7378.8453000000009</c:v>
                </c:pt>
                <c:pt idx="9">
                  <c:v>7384.977586538419</c:v>
                </c:pt>
                <c:pt idx="10">
                  <c:v>7391.1098730769254</c:v>
                </c:pt>
                <c:pt idx="11">
                  <c:v>7397.2421596153854</c:v>
                </c:pt>
                <c:pt idx="12">
                  <c:v>7403.3744461538554</c:v>
                </c:pt>
                <c:pt idx="13">
                  <c:v>7409.5067326923081</c:v>
                </c:pt>
                <c:pt idx="14">
                  <c:v>7415.6390192307699</c:v>
                </c:pt>
                <c:pt idx="15">
                  <c:v>7421.7713057692317</c:v>
                </c:pt>
                <c:pt idx="16">
                  <c:v>7427.9035923076908</c:v>
                </c:pt>
                <c:pt idx="17">
                  <c:v>7434.0358788461108</c:v>
                </c:pt>
                <c:pt idx="18">
                  <c:v>7440.1681653846244</c:v>
                </c:pt>
                <c:pt idx="19">
                  <c:v>7446.3004519230781</c:v>
                </c:pt>
                <c:pt idx="20">
                  <c:v>7452.4327384615444</c:v>
                </c:pt>
                <c:pt idx="21">
                  <c:v>7458.5650250000044</c:v>
                </c:pt>
                <c:pt idx="22">
                  <c:v>7464.6973115384617</c:v>
                </c:pt>
                <c:pt idx="23">
                  <c:v>7470.8295980769926</c:v>
                </c:pt>
                <c:pt idx="24">
                  <c:v>7476.9618846153853</c:v>
                </c:pt>
                <c:pt idx="25">
                  <c:v>7483.0941711539181</c:v>
                </c:pt>
                <c:pt idx="26">
                  <c:v>7489.2264576923089</c:v>
                </c:pt>
                <c:pt idx="27">
                  <c:v>7495.3587442307708</c:v>
                </c:pt>
                <c:pt idx="28">
                  <c:v>7501.4910307692344</c:v>
                </c:pt>
                <c:pt idx="29">
                  <c:v>7507.6233173076926</c:v>
                </c:pt>
                <c:pt idx="30">
                  <c:v>7513.7556038461535</c:v>
                </c:pt>
                <c:pt idx="31">
                  <c:v>7519.8878903846125</c:v>
                </c:pt>
                <c:pt idx="32">
                  <c:v>7526.0201769230844</c:v>
                </c:pt>
                <c:pt idx="33">
                  <c:v>7532.1524634616462</c:v>
                </c:pt>
                <c:pt idx="34">
                  <c:v>7538.2847499999998</c:v>
                </c:pt>
                <c:pt idx="35">
                  <c:v>7544.4170365384625</c:v>
                </c:pt>
                <c:pt idx="36">
                  <c:v>7550.5493230769243</c:v>
                </c:pt>
                <c:pt idx="37">
                  <c:v>7556.6816096154462</c:v>
                </c:pt>
                <c:pt idx="38">
                  <c:v>7562.8138961538534</c:v>
                </c:pt>
                <c:pt idx="39">
                  <c:v>7568.9461826923089</c:v>
                </c:pt>
                <c:pt idx="40">
                  <c:v>7575.0784692307698</c:v>
                </c:pt>
                <c:pt idx="41">
                  <c:v>7581.2107557692316</c:v>
                </c:pt>
                <c:pt idx="42">
                  <c:v>7587.3430423076925</c:v>
                </c:pt>
                <c:pt idx="43">
                  <c:v>7593.475328846107</c:v>
                </c:pt>
                <c:pt idx="44">
                  <c:v>7599.6076153846161</c:v>
                </c:pt>
                <c:pt idx="45">
                  <c:v>7605.7399019230779</c:v>
                </c:pt>
                <c:pt idx="46">
                  <c:v>7611.8721884616016</c:v>
                </c:pt>
                <c:pt idx="47">
                  <c:v>7618.0044750000015</c:v>
                </c:pt>
                <c:pt idx="48">
                  <c:v>7624.1367615384634</c:v>
                </c:pt>
                <c:pt idx="49">
                  <c:v>7630.2690480769234</c:v>
                </c:pt>
                <c:pt idx="50">
                  <c:v>7636.4013346153924</c:v>
                </c:pt>
                <c:pt idx="51">
                  <c:v>7642.5336211539079</c:v>
                </c:pt>
                <c:pt idx="52">
                  <c:v>7648.6659076923124</c:v>
                </c:pt>
                <c:pt idx="53">
                  <c:v>7654.7981942307697</c:v>
                </c:pt>
                <c:pt idx="54">
                  <c:v>7660.9304807692315</c:v>
                </c:pt>
                <c:pt idx="55">
                  <c:v>7667.0627673076933</c:v>
                </c:pt>
                <c:pt idx="56">
                  <c:v>7673.1950538461515</c:v>
                </c:pt>
                <c:pt idx="57">
                  <c:v>7679.327340384616</c:v>
                </c:pt>
                <c:pt idx="58">
                  <c:v>7685.4596269230824</c:v>
                </c:pt>
                <c:pt idx="59">
                  <c:v>7691.5919134616015</c:v>
                </c:pt>
                <c:pt idx="60">
                  <c:v>7697.7242000000024</c:v>
                </c:pt>
                <c:pt idx="61">
                  <c:v>7703.8564865384624</c:v>
                </c:pt>
                <c:pt idx="62">
                  <c:v>7709.9887730769215</c:v>
                </c:pt>
                <c:pt idx="63">
                  <c:v>7716.1210596154478</c:v>
                </c:pt>
                <c:pt idx="64">
                  <c:v>7722.2533461538524</c:v>
                </c:pt>
                <c:pt idx="65">
                  <c:v>7728.3856326923114</c:v>
                </c:pt>
                <c:pt idx="66">
                  <c:v>7734.5179192307705</c:v>
                </c:pt>
                <c:pt idx="67">
                  <c:v>7740.6502057692878</c:v>
                </c:pt>
                <c:pt idx="68">
                  <c:v>7746.7824923076905</c:v>
                </c:pt>
                <c:pt idx="69">
                  <c:v>7752.9147788460996</c:v>
                </c:pt>
                <c:pt idx="70">
                  <c:v>7759.047065384616</c:v>
                </c:pt>
                <c:pt idx="71">
                  <c:v>7765.1793519230778</c:v>
                </c:pt>
                <c:pt idx="72">
                  <c:v>7771.3116384616351</c:v>
                </c:pt>
                <c:pt idx="73">
                  <c:v>7777.4439250000005</c:v>
                </c:pt>
                <c:pt idx="74">
                  <c:v>7783.5762115384632</c:v>
                </c:pt>
                <c:pt idx="75">
                  <c:v>7789.7084980769205</c:v>
                </c:pt>
                <c:pt idx="76">
                  <c:v>7795.8407846153859</c:v>
                </c:pt>
                <c:pt idx="77">
                  <c:v>7801.9730711538514</c:v>
                </c:pt>
                <c:pt idx="78">
                  <c:v>7808.1053576923077</c:v>
                </c:pt>
                <c:pt idx="79">
                  <c:v>7814.2376442307705</c:v>
                </c:pt>
                <c:pt idx="80">
                  <c:v>7820.3699307692841</c:v>
                </c:pt>
                <c:pt idx="81">
                  <c:v>7826.5022173076932</c:v>
                </c:pt>
                <c:pt idx="82">
                  <c:v>7832.6345038461495</c:v>
                </c:pt>
                <c:pt idx="83">
                  <c:v>7838.7667903846168</c:v>
                </c:pt>
                <c:pt idx="84">
                  <c:v>7844.8990769230804</c:v>
                </c:pt>
                <c:pt idx="85">
                  <c:v>7851.0313634615868</c:v>
                </c:pt>
                <c:pt idx="86">
                  <c:v>7857.1636500000004</c:v>
                </c:pt>
                <c:pt idx="87">
                  <c:v>7863.2959365384631</c:v>
                </c:pt>
                <c:pt idx="88">
                  <c:v>7869.4282230769722</c:v>
                </c:pt>
                <c:pt idx="89">
                  <c:v>7875.5605096154331</c:v>
                </c:pt>
                <c:pt idx="90">
                  <c:v>7881.6927961539322</c:v>
                </c:pt>
                <c:pt idx="91">
                  <c:v>7887.8250826923104</c:v>
                </c:pt>
                <c:pt idx="92">
                  <c:v>7893.9573692307695</c:v>
                </c:pt>
                <c:pt idx="93">
                  <c:v>7900.0896557692313</c:v>
                </c:pt>
                <c:pt idx="94">
                  <c:v>7906.2219423076931</c:v>
                </c:pt>
                <c:pt idx="95">
                  <c:v>7912.3542288461549</c:v>
                </c:pt>
                <c:pt idx="96">
                  <c:v>7918.4865153846167</c:v>
                </c:pt>
                <c:pt idx="97">
                  <c:v>7924.6188019230794</c:v>
                </c:pt>
                <c:pt idx="98">
                  <c:v>7930.7510884615867</c:v>
                </c:pt>
                <c:pt idx="99">
                  <c:v>7936.8833749999994</c:v>
                </c:pt>
                <c:pt idx="100">
                  <c:v>7943.0156615385104</c:v>
                </c:pt>
                <c:pt idx="101">
                  <c:v>7949.147948076924</c:v>
                </c:pt>
                <c:pt idx="102">
                  <c:v>7955.280234615434</c:v>
                </c:pt>
                <c:pt idx="103">
                  <c:v>7961.4125211539331</c:v>
                </c:pt>
                <c:pt idx="104">
                  <c:v>7967.5448076923085</c:v>
                </c:pt>
                <c:pt idx="105">
                  <c:v>7973.6770942307685</c:v>
                </c:pt>
                <c:pt idx="106">
                  <c:v>7979.8093807692321</c:v>
                </c:pt>
                <c:pt idx="107">
                  <c:v>7985.9416673076939</c:v>
                </c:pt>
                <c:pt idx="108">
                  <c:v>7992.0739538460903</c:v>
                </c:pt>
                <c:pt idx="109">
                  <c:v>7998.2062403846157</c:v>
                </c:pt>
                <c:pt idx="110">
                  <c:v>8004.3385269230794</c:v>
                </c:pt>
                <c:pt idx="111">
                  <c:v>8010.4708134615394</c:v>
                </c:pt>
                <c:pt idx="112">
                  <c:v>8016.6031000000012</c:v>
                </c:pt>
                <c:pt idx="113">
                  <c:v>8022.7353865384575</c:v>
                </c:pt>
                <c:pt idx="114">
                  <c:v>8028.8676730769685</c:v>
                </c:pt>
                <c:pt idx="115">
                  <c:v>8034.9999596153857</c:v>
                </c:pt>
                <c:pt idx="116">
                  <c:v>8041.1322461539339</c:v>
                </c:pt>
                <c:pt idx="117">
                  <c:v>8047.2645326923084</c:v>
                </c:pt>
                <c:pt idx="118">
                  <c:v>8053.3968192307693</c:v>
                </c:pt>
                <c:pt idx="119">
                  <c:v>8059.5291057692748</c:v>
                </c:pt>
                <c:pt idx="120">
                  <c:v>8065.661392307733</c:v>
                </c:pt>
                <c:pt idx="121">
                  <c:v>8071.7936788461475</c:v>
                </c:pt>
                <c:pt idx="122">
                  <c:v>8077.9259653846184</c:v>
                </c:pt>
                <c:pt idx="123">
                  <c:v>8084.0582519230784</c:v>
                </c:pt>
                <c:pt idx="124">
                  <c:v>8090.1905384616248</c:v>
                </c:pt>
                <c:pt idx="125">
                  <c:v>8096.3228250000438</c:v>
                </c:pt>
                <c:pt idx="126">
                  <c:v>8102.455111538462</c:v>
                </c:pt>
                <c:pt idx="127">
                  <c:v>8108.5873980769175</c:v>
                </c:pt>
                <c:pt idx="128">
                  <c:v>8114.7196846154293</c:v>
                </c:pt>
                <c:pt idx="129">
                  <c:v>8120.8519711539329</c:v>
                </c:pt>
                <c:pt idx="130">
                  <c:v>8126.9842576923065</c:v>
                </c:pt>
                <c:pt idx="131">
                  <c:v>8133.1165442308129</c:v>
                </c:pt>
                <c:pt idx="132">
                  <c:v>8139.2488307692311</c:v>
                </c:pt>
                <c:pt idx="133">
                  <c:v>8145.3811173076929</c:v>
                </c:pt>
                <c:pt idx="134">
                  <c:v>8151.5134038461465</c:v>
                </c:pt>
                <c:pt idx="135">
                  <c:v>8157.6456903846574</c:v>
                </c:pt>
                <c:pt idx="136">
                  <c:v>8163.7779769230765</c:v>
                </c:pt>
                <c:pt idx="137">
                  <c:v>8169.9102634616247</c:v>
                </c:pt>
                <c:pt idx="138">
                  <c:v>8176.0425500000019</c:v>
                </c:pt>
                <c:pt idx="139">
                  <c:v>8182.1748365384628</c:v>
                </c:pt>
                <c:pt idx="140">
                  <c:v>8188.3071230769665</c:v>
                </c:pt>
                <c:pt idx="141">
                  <c:v>8194.4394096153846</c:v>
                </c:pt>
                <c:pt idx="142">
                  <c:v>8200.5716961538456</c:v>
                </c:pt>
                <c:pt idx="143">
                  <c:v>8206.7039826923083</c:v>
                </c:pt>
                <c:pt idx="144">
                  <c:v>8212.836269230771</c:v>
                </c:pt>
                <c:pt idx="145">
                  <c:v>8218.968555769221</c:v>
                </c:pt>
                <c:pt idx="146">
                  <c:v>8225.1008423076928</c:v>
                </c:pt>
                <c:pt idx="147">
                  <c:v>8231.233128846241</c:v>
                </c:pt>
                <c:pt idx="148">
                  <c:v>8237.3654153845146</c:v>
                </c:pt>
                <c:pt idx="149">
                  <c:v>8243.497701923061</c:v>
                </c:pt>
                <c:pt idx="150">
                  <c:v>8249.6299884615401</c:v>
                </c:pt>
                <c:pt idx="151">
                  <c:v>8255.7622750000028</c:v>
                </c:pt>
                <c:pt idx="152">
                  <c:v>8261.8945615384728</c:v>
                </c:pt>
                <c:pt idx="153">
                  <c:v>8268.0268480770028</c:v>
                </c:pt>
                <c:pt idx="154">
                  <c:v>8274.15913461528</c:v>
                </c:pt>
                <c:pt idx="155">
                  <c:v>8280.2914211539301</c:v>
                </c:pt>
                <c:pt idx="156">
                  <c:v>8286.4237076923109</c:v>
                </c:pt>
                <c:pt idx="157">
                  <c:v>8292.5559942306136</c:v>
                </c:pt>
                <c:pt idx="158">
                  <c:v>8298.6882807692291</c:v>
                </c:pt>
                <c:pt idx="159">
                  <c:v>8304.8205673076936</c:v>
                </c:pt>
                <c:pt idx="160">
                  <c:v>8310.9528538461491</c:v>
                </c:pt>
                <c:pt idx="161">
                  <c:v>8317.085140384539</c:v>
                </c:pt>
                <c:pt idx="162">
                  <c:v>8323.2174269230691</c:v>
                </c:pt>
                <c:pt idx="163">
                  <c:v>8329.3497134614609</c:v>
                </c:pt>
                <c:pt idx="164">
                  <c:v>8335.482</c:v>
                </c:pt>
                <c:pt idx="165">
                  <c:v>8341.6142865385409</c:v>
                </c:pt>
                <c:pt idx="166">
                  <c:v>8347.7465730769309</c:v>
                </c:pt>
                <c:pt idx="167">
                  <c:v>8353.8788596153081</c:v>
                </c:pt>
                <c:pt idx="168">
                  <c:v>8360.0111461538509</c:v>
                </c:pt>
                <c:pt idx="169">
                  <c:v>8366.1434326923863</c:v>
                </c:pt>
                <c:pt idx="170">
                  <c:v>8372.275719230769</c:v>
                </c:pt>
                <c:pt idx="171">
                  <c:v>8378.4080057691535</c:v>
                </c:pt>
                <c:pt idx="172">
                  <c:v>8384.5402923076945</c:v>
                </c:pt>
                <c:pt idx="173">
                  <c:v>8390.6725788462336</c:v>
                </c:pt>
                <c:pt idx="174">
                  <c:v>8396.804865384609</c:v>
                </c:pt>
                <c:pt idx="175">
                  <c:v>8402.937151922999</c:v>
                </c:pt>
                <c:pt idx="176">
                  <c:v>8409.069438461529</c:v>
                </c:pt>
                <c:pt idx="177">
                  <c:v>8415.2017250000008</c:v>
                </c:pt>
                <c:pt idx="178">
                  <c:v>8421.3340115384708</c:v>
                </c:pt>
                <c:pt idx="179">
                  <c:v>8427.4662980769244</c:v>
                </c:pt>
                <c:pt idx="180">
                  <c:v>8433.5985846153853</c:v>
                </c:pt>
                <c:pt idx="181">
                  <c:v>8439.7308711539245</c:v>
                </c:pt>
                <c:pt idx="182">
                  <c:v>8445.863157692309</c:v>
                </c:pt>
                <c:pt idx="183">
                  <c:v>8451.9954442307717</c:v>
                </c:pt>
                <c:pt idx="184">
                  <c:v>8458.1277307692271</c:v>
                </c:pt>
                <c:pt idx="185">
                  <c:v>8464.2600173076935</c:v>
                </c:pt>
                <c:pt idx="186">
                  <c:v>8470.3923038461471</c:v>
                </c:pt>
                <c:pt idx="187">
                  <c:v>8476.5245903846153</c:v>
                </c:pt>
                <c:pt idx="188">
                  <c:v>8482.6568769229871</c:v>
                </c:pt>
                <c:pt idx="189">
                  <c:v>8488.7891634614516</c:v>
                </c:pt>
                <c:pt idx="190">
                  <c:v>8494.9214500000089</c:v>
                </c:pt>
                <c:pt idx="191">
                  <c:v>8501.0537365384625</c:v>
                </c:pt>
                <c:pt idx="192">
                  <c:v>8507.1860230769234</c:v>
                </c:pt>
                <c:pt idx="193">
                  <c:v>8513.3183096152989</c:v>
                </c:pt>
                <c:pt idx="194">
                  <c:v>8519.4505961538471</c:v>
                </c:pt>
                <c:pt idx="195">
                  <c:v>8525.5828826923098</c:v>
                </c:pt>
                <c:pt idx="196">
                  <c:v>8531.7151692307671</c:v>
                </c:pt>
                <c:pt idx="197">
                  <c:v>8537.8474557692316</c:v>
                </c:pt>
                <c:pt idx="198">
                  <c:v>8543.9797423076925</c:v>
                </c:pt>
                <c:pt idx="199">
                  <c:v>8550.1120288461589</c:v>
                </c:pt>
                <c:pt idx="200">
                  <c:v>8556.2443153846161</c:v>
                </c:pt>
                <c:pt idx="201">
                  <c:v>8562.3766019229515</c:v>
                </c:pt>
                <c:pt idx="202">
                  <c:v>8568.508888461527</c:v>
                </c:pt>
                <c:pt idx="203">
                  <c:v>8574.6411750000007</c:v>
                </c:pt>
                <c:pt idx="204">
                  <c:v>8580.773461538558</c:v>
                </c:pt>
                <c:pt idx="205">
                  <c:v>8586.9057480769388</c:v>
                </c:pt>
                <c:pt idx="206">
                  <c:v>8593.0380346153852</c:v>
                </c:pt>
                <c:pt idx="207">
                  <c:v>8599.1703211538479</c:v>
                </c:pt>
                <c:pt idx="208">
                  <c:v>8605.302607692307</c:v>
                </c:pt>
                <c:pt idx="209">
                  <c:v>8611.4348942307697</c:v>
                </c:pt>
                <c:pt idx="210">
                  <c:v>8617.5671807691087</c:v>
                </c:pt>
                <c:pt idx="211">
                  <c:v>8623.6994673076988</c:v>
                </c:pt>
                <c:pt idx="212">
                  <c:v>8629.8317538461561</c:v>
                </c:pt>
                <c:pt idx="213">
                  <c:v>8635.964040384617</c:v>
                </c:pt>
                <c:pt idx="214">
                  <c:v>8642.0963269229851</c:v>
                </c:pt>
                <c:pt idx="215">
                  <c:v>8648.2286134614515</c:v>
                </c:pt>
                <c:pt idx="216">
                  <c:v>8654.360899999876</c:v>
                </c:pt>
                <c:pt idx="217">
                  <c:v>8660.4931865384624</c:v>
                </c:pt>
                <c:pt idx="218">
                  <c:v>8666.6254730769269</c:v>
                </c:pt>
                <c:pt idx="219">
                  <c:v>8672.757759615386</c:v>
                </c:pt>
                <c:pt idx="220">
                  <c:v>8678.8900461538469</c:v>
                </c:pt>
                <c:pt idx="221">
                  <c:v>8685.0223326923078</c:v>
                </c:pt>
                <c:pt idx="222">
                  <c:v>8691.1546192307651</c:v>
                </c:pt>
                <c:pt idx="223">
                  <c:v>8697.2869057691478</c:v>
                </c:pt>
                <c:pt idx="224">
                  <c:v>8703.4191923076851</c:v>
                </c:pt>
                <c:pt idx="225">
                  <c:v>8709.5514788461569</c:v>
                </c:pt>
                <c:pt idx="226">
                  <c:v>8715.683765384616</c:v>
                </c:pt>
                <c:pt idx="227">
                  <c:v>8721.816051922995</c:v>
                </c:pt>
                <c:pt idx="228">
                  <c:v>8727.9483384615251</c:v>
                </c:pt>
                <c:pt idx="229">
                  <c:v>8734.0806249999132</c:v>
                </c:pt>
                <c:pt idx="230">
                  <c:v>8740.2129115384669</c:v>
                </c:pt>
                <c:pt idx="231">
                  <c:v>8746.3451980769241</c:v>
                </c:pt>
                <c:pt idx="232">
                  <c:v>8752.477484615385</c:v>
                </c:pt>
                <c:pt idx="233">
                  <c:v>8758.6097711538569</c:v>
                </c:pt>
                <c:pt idx="234">
                  <c:v>8764.7420576924014</c:v>
                </c:pt>
                <c:pt idx="235">
                  <c:v>8770.8743442307714</c:v>
                </c:pt>
                <c:pt idx="236">
                  <c:v>8777.0066307691086</c:v>
                </c:pt>
                <c:pt idx="237">
                  <c:v>8783.1389173076932</c:v>
                </c:pt>
                <c:pt idx="238">
                  <c:v>8789.2712038461541</c:v>
                </c:pt>
                <c:pt idx="239">
                  <c:v>8795.403490384615</c:v>
                </c:pt>
                <c:pt idx="240">
                  <c:v>8801.535776923065</c:v>
                </c:pt>
                <c:pt idx="241">
                  <c:v>8807.6680634614513</c:v>
                </c:pt>
                <c:pt idx="242">
                  <c:v>8813.8003500000013</c:v>
                </c:pt>
                <c:pt idx="243">
                  <c:v>8819.9326365384622</c:v>
                </c:pt>
                <c:pt idx="244">
                  <c:v>8826.0649230769232</c:v>
                </c:pt>
                <c:pt idx="245">
                  <c:v>8832.1972096153859</c:v>
                </c:pt>
                <c:pt idx="246">
                  <c:v>8838.3294961538468</c:v>
                </c:pt>
                <c:pt idx="247">
                  <c:v>8844.4617826923095</c:v>
                </c:pt>
                <c:pt idx="248">
                  <c:v>8850.5940692307704</c:v>
                </c:pt>
                <c:pt idx="249">
                  <c:v>8856.7263557692313</c:v>
                </c:pt>
                <c:pt idx="250">
                  <c:v>8862.8586423076831</c:v>
                </c:pt>
                <c:pt idx="251">
                  <c:v>8868.9909288461531</c:v>
                </c:pt>
                <c:pt idx="252">
                  <c:v>8875.1232153846177</c:v>
                </c:pt>
                <c:pt idx="253">
                  <c:v>8881.2555019229931</c:v>
                </c:pt>
                <c:pt idx="254">
                  <c:v>8887.3877884615231</c:v>
                </c:pt>
                <c:pt idx="255">
                  <c:v>8893.5200750000004</c:v>
                </c:pt>
                <c:pt idx="256">
                  <c:v>8899.6523615384649</c:v>
                </c:pt>
                <c:pt idx="257">
                  <c:v>8905.7846480770149</c:v>
                </c:pt>
                <c:pt idx="258">
                  <c:v>8911.9169346152412</c:v>
                </c:pt>
                <c:pt idx="259">
                  <c:v>8918.0492211538549</c:v>
                </c:pt>
                <c:pt idx="260">
                  <c:v>8924.1815076923085</c:v>
                </c:pt>
                <c:pt idx="261">
                  <c:v>8930.3137942307694</c:v>
                </c:pt>
                <c:pt idx="262">
                  <c:v>8936.446080769223</c:v>
                </c:pt>
                <c:pt idx="263">
                  <c:v>8942.578367307693</c:v>
                </c:pt>
                <c:pt idx="264">
                  <c:v>8948.7106538461558</c:v>
                </c:pt>
                <c:pt idx="265">
                  <c:v>8954.842940384613</c:v>
                </c:pt>
                <c:pt idx="266">
                  <c:v>8960.975226922983</c:v>
                </c:pt>
                <c:pt idx="267">
                  <c:v>8967.1075134614421</c:v>
                </c:pt>
                <c:pt idx="268">
                  <c:v>8973.2398000000048</c:v>
                </c:pt>
                <c:pt idx="269">
                  <c:v>8979.3720865384621</c:v>
                </c:pt>
                <c:pt idx="270">
                  <c:v>8985.5043730769248</c:v>
                </c:pt>
                <c:pt idx="271">
                  <c:v>8991.6366596153857</c:v>
                </c:pt>
                <c:pt idx="272">
                  <c:v>8997.7689461538466</c:v>
                </c:pt>
                <c:pt idx="273">
                  <c:v>9003.9012326923075</c:v>
                </c:pt>
                <c:pt idx="274">
                  <c:v>9010.0335192307703</c:v>
                </c:pt>
                <c:pt idx="275">
                  <c:v>9016.1658057691402</c:v>
                </c:pt>
                <c:pt idx="276">
                  <c:v>9022.2980923076939</c:v>
                </c:pt>
                <c:pt idx="277">
                  <c:v>9028.4303788461548</c:v>
                </c:pt>
                <c:pt idx="278">
                  <c:v>9034.562665384603</c:v>
                </c:pt>
                <c:pt idx="279">
                  <c:v>9040.6949519230711</c:v>
                </c:pt>
                <c:pt idx="280">
                  <c:v>9046.8272384615211</c:v>
                </c:pt>
                <c:pt idx="281">
                  <c:v>9052.9595249999056</c:v>
                </c:pt>
                <c:pt idx="282">
                  <c:v>9059.0918115384629</c:v>
                </c:pt>
                <c:pt idx="283">
                  <c:v>9065.2240980770148</c:v>
                </c:pt>
                <c:pt idx="284">
                  <c:v>9071.356384615241</c:v>
                </c:pt>
                <c:pt idx="285">
                  <c:v>9077.4886711538456</c:v>
                </c:pt>
                <c:pt idx="286">
                  <c:v>9083.6209576923084</c:v>
                </c:pt>
                <c:pt idx="287">
                  <c:v>9089.7532442307729</c:v>
                </c:pt>
                <c:pt idx="288">
                  <c:v>9095.8855307690883</c:v>
                </c:pt>
                <c:pt idx="289">
                  <c:v>9102.0178173076911</c:v>
                </c:pt>
                <c:pt idx="290">
                  <c:v>9108.1501038461411</c:v>
                </c:pt>
                <c:pt idx="291">
                  <c:v>9114.2823903846111</c:v>
                </c:pt>
                <c:pt idx="292">
                  <c:v>9120.4146769230611</c:v>
                </c:pt>
                <c:pt idx="293">
                  <c:v>9126.5469634614437</c:v>
                </c:pt>
                <c:pt idx="294">
                  <c:v>9132.6792500000029</c:v>
                </c:pt>
                <c:pt idx="295">
                  <c:v>9138.811536538462</c:v>
                </c:pt>
                <c:pt idx="296">
                  <c:v>9144.9438230769229</c:v>
                </c:pt>
                <c:pt idx="297">
                  <c:v>9151.0761096152892</c:v>
                </c:pt>
                <c:pt idx="298">
                  <c:v>9157.2083961538465</c:v>
                </c:pt>
                <c:pt idx="299">
                  <c:v>9163.3406826923092</c:v>
                </c:pt>
                <c:pt idx="300">
                  <c:v>9169.472969230761</c:v>
                </c:pt>
                <c:pt idx="301">
                  <c:v>9175.605255769231</c:v>
                </c:pt>
                <c:pt idx="302">
                  <c:v>9181.7375423077792</c:v>
                </c:pt>
                <c:pt idx="303">
                  <c:v>9187.869828846151</c:v>
                </c:pt>
                <c:pt idx="304">
                  <c:v>9194.002115384601</c:v>
                </c:pt>
                <c:pt idx="305">
                  <c:v>9200.1344019230783</c:v>
                </c:pt>
                <c:pt idx="306">
                  <c:v>9206.266688461521</c:v>
                </c:pt>
                <c:pt idx="307">
                  <c:v>9212.3989749999</c:v>
                </c:pt>
                <c:pt idx="308">
                  <c:v>9218.5312615385483</c:v>
                </c:pt>
                <c:pt idx="309">
                  <c:v>9224.6635480770128</c:v>
                </c:pt>
                <c:pt idx="310">
                  <c:v>9230.795834615381</c:v>
                </c:pt>
                <c:pt idx="311">
                  <c:v>9236.9281211538473</c:v>
                </c:pt>
                <c:pt idx="312">
                  <c:v>9243.0604076923082</c:v>
                </c:pt>
                <c:pt idx="313">
                  <c:v>9249.1926942307691</c:v>
                </c:pt>
                <c:pt idx="314">
                  <c:v>9255.3249807691536</c:v>
                </c:pt>
                <c:pt idx="315">
                  <c:v>9261.4572673076891</c:v>
                </c:pt>
                <c:pt idx="316">
                  <c:v>9267.5895538461555</c:v>
                </c:pt>
                <c:pt idx="317">
                  <c:v>9273.7218403846164</c:v>
                </c:pt>
                <c:pt idx="318">
                  <c:v>9279.854126922959</c:v>
                </c:pt>
                <c:pt idx="319">
                  <c:v>9285.9864134614309</c:v>
                </c:pt>
                <c:pt idx="320">
                  <c:v>9292.1187000000009</c:v>
                </c:pt>
                <c:pt idx="321">
                  <c:v>9298.2509865384636</c:v>
                </c:pt>
                <c:pt idx="322">
                  <c:v>9304.3832730769245</c:v>
                </c:pt>
                <c:pt idx="323">
                  <c:v>9310.5155596153854</c:v>
                </c:pt>
                <c:pt idx="324">
                  <c:v>9316.6478461539245</c:v>
                </c:pt>
                <c:pt idx="325">
                  <c:v>9322.7801326923091</c:v>
                </c:pt>
                <c:pt idx="326">
                  <c:v>9328.91241923077</c:v>
                </c:pt>
                <c:pt idx="327">
                  <c:v>9335.0447057692309</c:v>
                </c:pt>
                <c:pt idx="328">
                  <c:v>9341.1769923076154</c:v>
                </c:pt>
                <c:pt idx="329">
                  <c:v>9347.3092788461545</c:v>
                </c:pt>
                <c:pt idx="330">
                  <c:v>9353.4415653846172</c:v>
                </c:pt>
                <c:pt idx="331">
                  <c:v>9359.573851923069</c:v>
                </c:pt>
                <c:pt idx="332">
                  <c:v>9365.7061384614626</c:v>
                </c:pt>
                <c:pt idx="333">
                  <c:v>9371.8384250000017</c:v>
                </c:pt>
                <c:pt idx="334">
                  <c:v>9377.9707115384626</c:v>
                </c:pt>
                <c:pt idx="335">
                  <c:v>9384.1029980769308</c:v>
                </c:pt>
                <c:pt idx="336">
                  <c:v>9390.2352846153844</c:v>
                </c:pt>
                <c:pt idx="337">
                  <c:v>9396.3675711538472</c:v>
                </c:pt>
                <c:pt idx="338">
                  <c:v>9402.4998576923099</c:v>
                </c:pt>
                <c:pt idx="339">
                  <c:v>9408.6321442307708</c:v>
                </c:pt>
                <c:pt idx="340">
                  <c:v>9414.7644307692317</c:v>
                </c:pt>
                <c:pt idx="341">
                  <c:v>9420.896717307689</c:v>
                </c:pt>
                <c:pt idx="342">
                  <c:v>9427.0290038461553</c:v>
                </c:pt>
                <c:pt idx="343">
                  <c:v>9433.1612903846071</c:v>
                </c:pt>
                <c:pt idx="344">
                  <c:v>9439.2935769230771</c:v>
                </c:pt>
                <c:pt idx="345">
                  <c:v>9445.4258634614162</c:v>
                </c:pt>
                <c:pt idx="346">
                  <c:v>9451.5581499999134</c:v>
                </c:pt>
                <c:pt idx="347">
                  <c:v>9457.6904365384689</c:v>
                </c:pt>
                <c:pt idx="348">
                  <c:v>9463.8227230769244</c:v>
                </c:pt>
                <c:pt idx="349">
                  <c:v>9469.9550096152652</c:v>
                </c:pt>
                <c:pt idx="350">
                  <c:v>9476.0872961538462</c:v>
                </c:pt>
                <c:pt idx="351">
                  <c:v>9482.2195826923089</c:v>
                </c:pt>
                <c:pt idx="352">
                  <c:v>9488.3518692306843</c:v>
                </c:pt>
                <c:pt idx="353">
                  <c:v>9494.4841557692271</c:v>
                </c:pt>
                <c:pt idx="354">
                  <c:v>9500.6164423076989</c:v>
                </c:pt>
                <c:pt idx="355">
                  <c:v>9506.7487288462507</c:v>
                </c:pt>
                <c:pt idx="356">
                  <c:v>9512.8810153845316</c:v>
                </c:pt>
                <c:pt idx="357">
                  <c:v>9519.013301923067</c:v>
                </c:pt>
                <c:pt idx="358">
                  <c:v>9525.145588461537</c:v>
                </c:pt>
                <c:pt idx="359">
                  <c:v>9531.2778750000016</c:v>
                </c:pt>
                <c:pt idx="360">
                  <c:v>9537.4101615384643</c:v>
                </c:pt>
                <c:pt idx="361">
                  <c:v>9543.5424480770562</c:v>
                </c:pt>
                <c:pt idx="362">
                  <c:v>9549.6747346153861</c:v>
                </c:pt>
                <c:pt idx="363">
                  <c:v>9555.807021153847</c:v>
                </c:pt>
                <c:pt idx="364">
                  <c:v>9561.9393076923079</c:v>
                </c:pt>
                <c:pt idx="365">
                  <c:v>9568.071594230767</c:v>
                </c:pt>
                <c:pt idx="366">
                  <c:v>9574.2038807692315</c:v>
                </c:pt>
                <c:pt idx="367">
                  <c:v>9580.336167307687</c:v>
                </c:pt>
                <c:pt idx="368">
                  <c:v>9586.4684538461552</c:v>
                </c:pt>
                <c:pt idx="369">
                  <c:v>9592.6007403846161</c:v>
                </c:pt>
                <c:pt idx="370">
                  <c:v>9598.733026923077</c:v>
                </c:pt>
                <c:pt idx="371">
                  <c:v>9604.8653134613232</c:v>
                </c:pt>
                <c:pt idx="372">
                  <c:v>9610.9975999999133</c:v>
                </c:pt>
                <c:pt idx="373">
                  <c:v>9617.1298865384688</c:v>
                </c:pt>
                <c:pt idx="374">
                  <c:v>9623.2621730769242</c:v>
                </c:pt>
                <c:pt idx="375">
                  <c:v>9629.3944596153869</c:v>
                </c:pt>
                <c:pt idx="376">
                  <c:v>9635.5267461538569</c:v>
                </c:pt>
                <c:pt idx="377">
                  <c:v>9641.6590326923051</c:v>
                </c:pt>
                <c:pt idx="378">
                  <c:v>9647.7913192307715</c:v>
                </c:pt>
                <c:pt idx="379">
                  <c:v>9653.9236057692251</c:v>
                </c:pt>
                <c:pt idx="380">
                  <c:v>9660.0558923076078</c:v>
                </c:pt>
                <c:pt idx="381">
                  <c:v>9666.188178846156</c:v>
                </c:pt>
                <c:pt idx="382">
                  <c:v>9672.3204653846151</c:v>
                </c:pt>
                <c:pt idx="383">
                  <c:v>9678.4527519230651</c:v>
                </c:pt>
                <c:pt idx="384">
                  <c:v>9684.5850384614532</c:v>
                </c:pt>
                <c:pt idx="385">
                  <c:v>9690.7173250000014</c:v>
                </c:pt>
                <c:pt idx="386">
                  <c:v>9696.8496115384623</c:v>
                </c:pt>
                <c:pt idx="387">
                  <c:v>9702.9818980769269</c:v>
                </c:pt>
                <c:pt idx="388">
                  <c:v>9709.114184615386</c:v>
                </c:pt>
                <c:pt idx="389">
                  <c:v>9715.2464711539415</c:v>
                </c:pt>
                <c:pt idx="390">
                  <c:v>9721.3787576923078</c:v>
                </c:pt>
                <c:pt idx="391">
                  <c:v>9727.5110442307705</c:v>
                </c:pt>
                <c:pt idx="392">
                  <c:v>9733.6433307692314</c:v>
                </c:pt>
                <c:pt idx="393">
                  <c:v>9739.775617307685</c:v>
                </c:pt>
                <c:pt idx="394">
                  <c:v>9745.9079038460695</c:v>
                </c:pt>
                <c:pt idx="395">
                  <c:v>9752.040190384605</c:v>
                </c:pt>
                <c:pt idx="396">
                  <c:v>9758.172476923075</c:v>
                </c:pt>
                <c:pt idx="397">
                  <c:v>9764.304763461525</c:v>
                </c:pt>
                <c:pt idx="398">
                  <c:v>9770.4370500000005</c:v>
                </c:pt>
                <c:pt idx="399">
                  <c:v>9776.5693365384632</c:v>
                </c:pt>
                <c:pt idx="400">
                  <c:v>9782.7016230769259</c:v>
                </c:pt>
                <c:pt idx="401">
                  <c:v>9788.833909615385</c:v>
                </c:pt>
                <c:pt idx="402">
                  <c:v>9794.9661961537604</c:v>
                </c:pt>
                <c:pt idx="403">
                  <c:v>9801.0984826923086</c:v>
                </c:pt>
                <c:pt idx="404">
                  <c:v>9807.2307692307768</c:v>
                </c:pt>
                <c:pt idx="405">
                  <c:v>9834.5230769230711</c:v>
                </c:pt>
                <c:pt idx="406">
                  <c:v>9861.81538461528</c:v>
                </c:pt>
                <c:pt idx="407">
                  <c:v>9889.1076923076871</c:v>
                </c:pt>
                <c:pt idx="408">
                  <c:v>9916.4</c:v>
                </c:pt>
                <c:pt idx="409">
                  <c:v>9943.6923076923085</c:v>
                </c:pt>
                <c:pt idx="410">
                  <c:v>9970.9846153846011</c:v>
                </c:pt>
                <c:pt idx="411">
                  <c:v>9998.2769230768463</c:v>
                </c:pt>
                <c:pt idx="412">
                  <c:v>10025.569230769221</c:v>
                </c:pt>
                <c:pt idx="413">
                  <c:v>10052.861538461462</c:v>
                </c:pt>
                <c:pt idx="414">
                  <c:v>10080.153846153858</c:v>
                </c:pt>
                <c:pt idx="415">
                  <c:v>10107.446153846155</c:v>
                </c:pt>
                <c:pt idx="416">
                  <c:v>10134.738461538587</c:v>
                </c:pt>
                <c:pt idx="417">
                  <c:v>10162.030769230772</c:v>
                </c:pt>
                <c:pt idx="418">
                  <c:v>10189.323076923069</c:v>
                </c:pt>
                <c:pt idx="419">
                  <c:v>10216.615384615385</c:v>
                </c:pt>
                <c:pt idx="420">
                  <c:v>10243.907692307685</c:v>
                </c:pt>
                <c:pt idx="421">
                  <c:v>10271.200000000004</c:v>
                </c:pt>
                <c:pt idx="422">
                  <c:v>10298.49230769231</c:v>
                </c:pt>
                <c:pt idx="423">
                  <c:v>10325.784615384617</c:v>
                </c:pt>
                <c:pt idx="424">
                  <c:v>10353.076923076838</c:v>
                </c:pt>
                <c:pt idx="425">
                  <c:v>10380.36923076914</c:v>
                </c:pt>
                <c:pt idx="426">
                  <c:v>10407.66153846154</c:v>
                </c:pt>
                <c:pt idx="427">
                  <c:v>10434.95384615385</c:v>
                </c:pt>
                <c:pt idx="428">
                  <c:v>10462.246153846156</c:v>
                </c:pt>
                <c:pt idx="429">
                  <c:v>10489.538461538557</c:v>
                </c:pt>
                <c:pt idx="430">
                  <c:v>10516.83076923077</c:v>
                </c:pt>
                <c:pt idx="431">
                  <c:v>10544.123076923079</c:v>
                </c:pt>
                <c:pt idx="432">
                  <c:v>10571.415384615308</c:v>
                </c:pt>
                <c:pt idx="433">
                  <c:v>10598.707692307693</c:v>
                </c:pt>
                <c:pt idx="434">
                  <c:v>10626</c:v>
                </c:pt>
                <c:pt idx="435">
                  <c:v>10653.292307692314</c:v>
                </c:pt>
                <c:pt idx="436">
                  <c:v>10680.584615384611</c:v>
                </c:pt>
                <c:pt idx="437">
                  <c:v>10707.876923076801</c:v>
                </c:pt>
                <c:pt idx="438">
                  <c:v>10735.169230769225</c:v>
                </c:pt>
                <c:pt idx="439">
                  <c:v>10762.461538461541</c:v>
                </c:pt>
                <c:pt idx="440">
                  <c:v>10789.753846153933</c:v>
                </c:pt>
                <c:pt idx="441">
                  <c:v>10817.046153846155</c:v>
                </c:pt>
                <c:pt idx="442">
                  <c:v>10844.338461538478</c:v>
                </c:pt>
                <c:pt idx="443">
                  <c:v>10871.630769230776</c:v>
                </c:pt>
                <c:pt idx="444">
                  <c:v>10898.923076923073</c:v>
                </c:pt>
                <c:pt idx="445">
                  <c:v>10926.215384615385</c:v>
                </c:pt>
                <c:pt idx="446">
                  <c:v>10953.507692307689</c:v>
                </c:pt>
                <c:pt idx="447">
                  <c:v>10980.800000000001</c:v>
                </c:pt>
                <c:pt idx="448">
                  <c:v>11008.092307692308</c:v>
                </c:pt>
                <c:pt idx="449">
                  <c:v>11035.384615384603</c:v>
                </c:pt>
                <c:pt idx="450">
                  <c:v>11062.676923076921</c:v>
                </c:pt>
                <c:pt idx="451">
                  <c:v>11089.969230769148</c:v>
                </c:pt>
                <c:pt idx="452">
                  <c:v>11117.26153846154</c:v>
                </c:pt>
                <c:pt idx="453">
                  <c:v>11144.553846153854</c:v>
                </c:pt>
                <c:pt idx="454">
                  <c:v>11171.846153846151</c:v>
                </c:pt>
                <c:pt idx="455">
                  <c:v>11199.138461538572</c:v>
                </c:pt>
                <c:pt idx="456">
                  <c:v>11226.43076923077</c:v>
                </c:pt>
                <c:pt idx="457">
                  <c:v>11253.723076923079</c:v>
                </c:pt>
                <c:pt idx="458">
                  <c:v>11281.015384615383</c:v>
                </c:pt>
                <c:pt idx="459">
                  <c:v>11308.307692307681</c:v>
                </c:pt>
                <c:pt idx="460">
                  <c:v>11335.6</c:v>
                </c:pt>
                <c:pt idx="461">
                  <c:v>11362.892307692309</c:v>
                </c:pt>
                <c:pt idx="462">
                  <c:v>11390.184615384615</c:v>
                </c:pt>
                <c:pt idx="463">
                  <c:v>11417.476923076827</c:v>
                </c:pt>
                <c:pt idx="464">
                  <c:v>11444.769230769229</c:v>
                </c:pt>
                <c:pt idx="465">
                  <c:v>11472.061538461541</c:v>
                </c:pt>
                <c:pt idx="466">
                  <c:v>11499.353846153846</c:v>
                </c:pt>
                <c:pt idx="467">
                  <c:v>11526.646153846155</c:v>
                </c:pt>
                <c:pt idx="468">
                  <c:v>11553.938461538548</c:v>
                </c:pt>
                <c:pt idx="469">
                  <c:v>11581.23076923085</c:v>
                </c:pt>
                <c:pt idx="470">
                  <c:v>11608.523076923077</c:v>
                </c:pt>
                <c:pt idx="471">
                  <c:v>11635.8153846153</c:v>
                </c:pt>
                <c:pt idx="472">
                  <c:v>11663.107692307693</c:v>
                </c:pt>
                <c:pt idx="473">
                  <c:v>11690.4</c:v>
                </c:pt>
                <c:pt idx="474">
                  <c:v>11717.69230769231</c:v>
                </c:pt>
                <c:pt idx="475">
                  <c:v>11744.984615384607</c:v>
                </c:pt>
                <c:pt idx="476">
                  <c:v>11772.276923076925</c:v>
                </c:pt>
                <c:pt idx="477">
                  <c:v>11799.569230769221</c:v>
                </c:pt>
                <c:pt idx="478">
                  <c:v>11826.861538461462</c:v>
                </c:pt>
                <c:pt idx="479">
                  <c:v>11854.153846153858</c:v>
                </c:pt>
                <c:pt idx="480">
                  <c:v>11881.446153846155</c:v>
                </c:pt>
                <c:pt idx="481">
                  <c:v>11908.738461538587</c:v>
                </c:pt>
                <c:pt idx="482">
                  <c:v>11936.030769230772</c:v>
                </c:pt>
                <c:pt idx="483">
                  <c:v>11963.323076923069</c:v>
                </c:pt>
                <c:pt idx="484">
                  <c:v>11990.615384615385</c:v>
                </c:pt>
                <c:pt idx="485">
                  <c:v>12017.907692307685</c:v>
                </c:pt>
                <c:pt idx="486">
                  <c:v>12045.2</c:v>
                </c:pt>
                <c:pt idx="487">
                  <c:v>12072.49230769231</c:v>
                </c:pt>
                <c:pt idx="488">
                  <c:v>12099.784615384617</c:v>
                </c:pt>
                <c:pt idx="489">
                  <c:v>12127.076923076838</c:v>
                </c:pt>
                <c:pt idx="490">
                  <c:v>12154.36923076914</c:v>
                </c:pt>
                <c:pt idx="491">
                  <c:v>12181.661538461542</c:v>
                </c:pt>
                <c:pt idx="492">
                  <c:v>12208.95384615385</c:v>
                </c:pt>
                <c:pt idx="493">
                  <c:v>12236.246153846156</c:v>
                </c:pt>
                <c:pt idx="494">
                  <c:v>12263.538461538557</c:v>
                </c:pt>
                <c:pt idx="495">
                  <c:v>12290.83076923077</c:v>
                </c:pt>
                <c:pt idx="496">
                  <c:v>12318.123076923079</c:v>
                </c:pt>
                <c:pt idx="497">
                  <c:v>12345.415384615308</c:v>
                </c:pt>
                <c:pt idx="498">
                  <c:v>12372.707692307695</c:v>
                </c:pt>
                <c:pt idx="499">
                  <c:v>12400</c:v>
                </c:pt>
                <c:pt idx="500">
                  <c:v>12427.292307692314</c:v>
                </c:pt>
                <c:pt idx="501">
                  <c:v>12454.584615384611</c:v>
                </c:pt>
                <c:pt idx="502">
                  <c:v>12481.876923076801</c:v>
                </c:pt>
                <c:pt idx="503">
                  <c:v>12509.169230769225</c:v>
                </c:pt>
                <c:pt idx="504">
                  <c:v>12536.461538461541</c:v>
                </c:pt>
                <c:pt idx="505">
                  <c:v>12563.753846153933</c:v>
                </c:pt>
                <c:pt idx="506">
                  <c:v>12591.046153846155</c:v>
                </c:pt>
                <c:pt idx="507">
                  <c:v>12618.338461538478</c:v>
                </c:pt>
                <c:pt idx="508">
                  <c:v>12645.630769230776</c:v>
                </c:pt>
                <c:pt idx="509">
                  <c:v>12672.92307692308</c:v>
                </c:pt>
                <c:pt idx="510">
                  <c:v>12700.215384615385</c:v>
                </c:pt>
                <c:pt idx="511">
                  <c:v>12727.507692307689</c:v>
                </c:pt>
                <c:pt idx="512">
                  <c:v>12754.800000000001</c:v>
                </c:pt>
                <c:pt idx="513">
                  <c:v>12782.092307692308</c:v>
                </c:pt>
                <c:pt idx="514">
                  <c:v>12809.384615384603</c:v>
                </c:pt>
                <c:pt idx="515">
                  <c:v>12836.676923076921</c:v>
                </c:pt>
                <c:pt idx="516">
                  <c:v>12863.969230769148</c:v>
                </c:pt>
                <c:pt idx="517">
                  <c:v>12891.26153846154</c:v>
                </c:pt>
                <c:pt idx="518">
                  <c:v>12918.553846153854</c:v>
                </c:pt>
                <c:pt idx="519">
                  <c:v>12945.846153846151</c:v>
                </c:pt>
                <c:pt idx="520">
                  <c:v>12973.138461538572</c:v>
                </c:pt>
                <c:pt idx="521">
                  <c:v>13000.43076923077</c:v>
                </c:pt>
                <c:pt idx="522">
                  <c:v>13027.723076923079</c:v>
                </c:pt>
                <c:pt idx="523">
                  <c:v>13055.015384615383</c:v>
                </c:pt>
                <c:pt idx="524">
                  <c:v>13082.307692307681</c:v>
                </c:pt>
                <c:pt idx="525">
                  <c:v>13109.6</c:v>
                </c:pt>
                <c:pt idx="526">
                  <c:v>13136.892307692309</c:v>
                </c:pt>
                <c:pt idx="527">
                  <c:v>13164.184615384615</c:v>
                </c:pt>
                <c:pt idx="528">
                  <c:v>13191.476923076827</c:v>
                </c:pt>
                <c:pt idx="529">
                  <c:v>13218.769230769229</c:v>
                </c:pt>
                <c:pt idx="530">
                  <c:v>13246.061538461541</c:v>
                </c:pt>
                <c:pt idx="531">
                  <c:v>13273.353846153846</c:v>
                </c:pt>
                <c:pt idx="532">
                  <c:v>13300.646153846155</c:v>
                </c:pt>
                <c:pt idx="533">
                  <c:v>13327.938461538548</c:v>
                </c:pt>
                <c:pt idx="534">
                  <c:v>13355.23076923085</c:v>
                </c:pt>
                <c:pt idx="535">
                  <c:v>13382.523076923077</c:v>
                </c:pt>
                <c:pt idx="536">
                  <c:v>13409.8153846153</c:v>
                </c:pt>
                <c:pt idx="537">
                  <c:v>13437.107692307693</c:v>
                </c:pt>
                <c:pt idx="538">
                  <c:v>13464.400000000001</c:v>
                </c:pt>
                <c:pt idx="539">
                  <c:v>13491.69230769231</c:v>
                </c:pt>
                <c:pt idx="540">
                  <c:v>13518.984615384607</c:v>
                </c:pt>
                <c:pt idx="541">
                  <c:v>13546.276923076925</c:v>
                </c:pt>
                <c:pt idx="542">
                  <c:v>13573.569230769221</c:v>
                </c:pt>
                <c:pt idx="543">
                  <c:v>13600.861538461462</c:v>
                </c:pt>
                <c:pt idx="544">
                  <c:v>13628.153846153858</c:v>
                </c:pt>
                <c:pt idx="545">
                  <c:v>13655.446153846155</c:v>
                </c:pt>
                <c:pt idx="546">
                  <c:v>13682.738461538587</c:v>
                </c:pt>
                <c:pt idx="547">
                  <c:v>13710.030769230772</c:v>
                </c:pt>
                <c:pt idx="548">
                  <c:v>13737.323076923069</c:v>
                </c:pt>
                <c:pt idx="549">
                  <c:v>13764.615384615387</c:v>
                </c:pt>
                <c:pt idx="550">
                  <c:v>13791.907692307685</c:v>
                </c:pt>
                <c:pt idx="551">
                  <c:v>13819.2</c:v>
                </c:pt>
                <c:pt idx="552">
                  <c:v>13846.49230769231</c:v>
                </c:pt>
                <c:pt idx="553">
                  <c:v>13873.784615384617</c:v>
                </c:pt>
                <c:pt idx="554">
                  <c:v>13901.076923076838</c:v>
                </c:pt>
                <c:pt idx="555">
                  <c:v>13928.36923076914</c:v>
                </c:pt>
                <c:pt idx="556">
                  <c:v>13955.661538461542</c:v>
                </c:pt>
                <c:pt idx="557">
                  <c:v>13982.95384615385</c:v>
                </c:pt>
                <c:pt idx="558">
                  <c:v>14010.246153846156</c:v>
                </c:pt>
                <c:pt idx="559">
                  <c:v>14037.538461538557</c:v>
                </c:pt>
                <c:pt idx="560">
                  <c:v>14064.830769230772</c:v>
                </c:pt>
                <c:pt idx="561">
                  <c:v>14092.123076923079</c:v>
                </c:pt>
                <c:pt idx="562">
                  <c:v>14119.415384615308</c:v>
                </c:pt>
                <c:pt idx="563">
                  <c:v>14146.707692307695</c:v>
                </c:pt>
                <c:pt idx="564">
                  <c:v>14174</c:v>
                </c:pt>
                <c:pt idx="565">
                  <c:v>14201.292307692314</c:v>
                </c:pt>
                <c:pt idx="566">
                  <c:v>14228.584615384611</c:v>
                </c:pt>
                <c:pt idx="567">
                  <c:v>14255.876923076803</c:v>
                </c:pt>
                <c:pt idx="568">
                  <c:v>14283.169230769225</c:v>
                </c:pt>
                <c:pt idx="569">
                  <c:v>14310.461538461541</c:v>
                </c:pt>
                <c:pt idx="570">
                  <c:v>14337.753846153933</c:v>
                </c:pt>
                <c:pt idx="571">
                  <c:v>14365.046153846155</c:v>
                </c:pt>
                <c:pt idx="572">
                  <c:v>14392.338461538478</c:v>
                </c:pt>
                <c:pt idx="573">
                  <c:v>14419.630769230776</c:v>
                </c:pt>
                <c:pt idx="574">
                  <c:v>14446.92307692308</c:v>
                </c:pt>
                <c:pt idx="575">
                  <c:v>14474.215384615385</c:v>
                </c:pt>
                <c:pt idx="576">
                  <c:v>14501.507692307689</c:v>
                </c:pt>
                <c:pt idx="577">
                  <c:v>14528.800000000003</c:v>
                </c:pt>
                <c:pt idx="578">
                  <c:v>14556.09230769231</c:v>
                </c:pt>
                <c:pt idx="579">
                  <c:v>14583.384615384603</c:v>
                </c:pt>
                <c:pt idx="580">
                  <c:v>14610.676923076921</c:v>
                </c:pt>
                <c:pt idx="581">
                  <c:v>14637.969230769148</c:v>
                </c:pt>
                <c:pt idx="582">
                  <c:v>14665.26153846154</c:v>
                </c:pt>
                <c:pt idx="583">
                  <c:v>14692.553846153854</c:v>
                </c:pt>
                <c:pt idx="584">
                  <c:v>14719.846153846151</c:v>
                </c:pt>
                <c:pt idx="585">
                  <c:v>14747.138461538572</c:v>
                </c:pt>
                <c:pt idx="586">
                  <c:v>14774.43076923077</c:v>
                </c:pt>
                <c:pt idx="587">
                  <c:v>14801.723076923079</c:v>
                </c:pt>
                <c:pt idx="588">
                  <c:v>14829.015384615383</c:v>
                </c:pt>
                <c:pt idx="589">
                  <c:v>14856.307692307681</c:v>
                </c:pt>
                <c:pt idx="590">
                  <c:v>14883.600000000002</c:v>
                </c:pt>
                <c:pt idx="591">
                  <c:v>14910.892307692309</c:v>
                </c:pt>
                <c:pt idx="592">
                  <c:v>14938.184615384615</c:v>
                </c:pt>
                <c:pt idx="593">
                  <c:v>14965.476923076827</c:v>
                </c:pt>
                <c:pt idx="594">
                  <c:v>14992.769230769229</c:v>
                </c:pt>
                <c:pt idx="595">
                  <c:v>15020.061538461541</c:v>
                </c:pt>
                <c:pt idx="596">
                  <c:v>15047.353846153848</c:v>
                </c:pt>
                <c:pt idx="597">
                  <c:v>15074.646153846155</c:v>
                </c:pt>
                <c:pt idx="598">
                  <c:v>15101.938461538548</c:v>
                </c:pt>
                <c:pt idx="599">
                  <c:v>15129.23076923085</c:v>
                </c:pt>
                <c:pt idx="600">
                  <c:v>15156.523076923077</c:v>
                </c:pt>
                <c:pt idx="601">
                  <c:v>15183.8153846153</c:v>
                </c:pt>
                <c:pt idx="602">
                  <c:v>15211.107692307693</c:v>
                </c:pt>
                <c:pt idx="603">
                  <c:v>15238.400000000001</c:v>
                </c:pt>
                <c:pt idx="604">
                  <c:v>15265.69230769231</c:v>
                </c:pt>
                <c:pt idx="605">
                  <c:v>15292.984615384607</c:v>
                </c:pt>
                <c:pt idx="606">
                  <c:v>15320.276923076925</c:v>
                </c:pt>
                <c:pt idx="607">
                  <c:v>15347.569230769221</c:v>
                </c:pt>
                <c:pt idx="608">
                  <c:v>15374.861538461462</c:v>
                </c:pt>
                <c:pt idx="609">
                  <c:v>15402.153846153858</c:v>
                </c:pt>
                <c:pt idx="610">
                  <c:v>15429.446153846155</c:v>
                </c:pt>
                <c:pt idx="611">
                  <c:v>15456.738461538587</c:v>
                </c:pt>
                <c:pt idx="612">
                  <c:v>15484.030769230772</c:v>
                </c:pt>
                <c:pt idx="613">
                  <c:v>15511.323076923069</c:v>
                </c:pt>
                <c:pt idx="614">
                  <c:v>15538.615384615387</c:v>
                </c:pt>
                <c:pt idx="615">
                  <c:v>15565.907692307685</c:v>
                </c:pt>
                <c:pt idx="616">
                  <c:v>15593.2</c:v>
                </c:pt>
                <c:pt idx="617">
                  <c:v>15620.49230769231</c:v>
                </c:pt>
                <c:pt idx="618">
                  <c:v>15647.784615384619</c:v>
                </c:pt>
                <c:pt idx="619">
                  <c:v>15675.076923076838</c:v>
                </c:pt>
                <c:pt idx="620">
                  <c:v>15702.36923076914</c:v>
                </c:pt>
                <c:pt idx="621">
                  <c:v>15729.661538461542</c:v>
                </c:pt>
                <c:pt idx="622">
                  <c:v>15756.95384615385</c:v>
                </c:pt>
                <c:pt idx="623">
                  <c:v>15784.246153846156</c:v>
                </c:pt>
                <c:pt idx="624">
                  <c:v>15811.538461538557</c:v>
                </c:pt>
                <c:pt idx="625">
                  <c:v>15838.830769230772</c:v>
                </c:pt>
                <c:pt idx="626">
                  <c:v>15866.123076923079</c:v>
                </c:pt>
                <c:pt idx="627">
                  <c:v>15893.415384615308</c:v>
                </c:pt>
                <c:pt idx="628">
                  <c:v>15920.707692307695</c:v>
                </c:pt>
                <c:pt idx="629">
                  <c:v>15948.000000000004</c:v>
                </c:pt>
                <c:pt idx="630">
                  <c:v>15975.292307692314</c:v>
                </c:pt>
                <c:pt idx="631">
                  <c:v>16002.584615384611</c:v>
                </c:pt>
                <c:pt idx="632">
                  <c:v>16029.876923076803</c:v>
                </c:pt>
                <c:pt idx="633">
                  <c:v>16057.169230769225</c:v>
                </c:pt>
                <c:pt idx="634">
                  <c:v>16084.461538461541</c:v>
                </c:pt>
                <c:pt idx="635">
                  <c:v>16111.753846153933</c:v>
                </c:pt>
                <c:pt idx="636">
                  <c:v>16139.046153846157</c:v>
                </c:pt>
                <c:pt idx="637">
                  <c:v>16166.338461538478</c:v>
                </c:pt>
                <c:pt idx="638">
                  <c:v>16193.630769230776</c:v>
                </c:pt>
                <c:pt idx="639">
                  <c:v>16220.92307692308</c:v>
                </c:pt>
                <c:pt idx="640">
                  <c:v>16248.215384615385</c:v>
                </c:pt>
                <c:pt idx="641">
                  <c:v>16275.507692307689</c:v>
                </c:pt>
                <c:pt idx="642">
                  <c:v>16302.800000000003</c:v>
                </c:pt>
                <c:pt idx="643">
                  <c:v>16330.09230769231</c:v>
                </c:pt>
                <c:pt idx="644">
                  <c:v>16357.384615384603</c:v>
                </c:pt>
                <c:pt idx="645">
                  <c:v>16384.676923076753</c:v>
                </c:pt>
                <c:pt idx="646">
                  <c:v>16411.969230769231</c:v>
                </c:pt>
                <c:pt idx="647">
                  <c:v>16439.261538461542</c:v>
                </c:pt>
                <c:pt idx="648">
                  <c:v>16466.553846153849</c:v>
                </c:pt>
                <c:pt idx="649">
                  <c:v>16493.846153846156</c:v>
                </c:pt>
                <c:pt idx="650">
                  <c:v>16521.138461538456</c:v>
                </c:pt>
                <c:pt idx="651">
                  <c:v>16548.430769230756</c:v>
                </c:pt>
                <c:pt idx="652">
                  <c:v>16575.723076923077</c:v>
                </c:pt>
                <c:pt idx="653">
                  <c:v>16603.015384615388</c:v>
                </c:pt>
                <c:pt idx="654">
                  <c:v>16630.307692307695</c:v>
                </c:pt>
                <c:pt idx="655">
                  <c:v>16657.600000000002</c:v>
                </c:pt>
                <c:pt idx="656">
                  <c:v>16684.892307692306</c:v>
                </c:pt>
                <c:pt idx="657">
                  <c:v>16712.18461538462</c:v>
                </c:pt>
                <c:pt idx="658">
                  <c:v>16739.476923076916</c:v>
                </c:pt>
                <c:pt idx="659">
                  <c:v>16766.76923076923</c:v>
                </c:pt>
                <c:pt idx="660">
                  <c:v>16794.061538461516</c:v>
                </c:pt>
                <c:pt idx="661">
                  <c:v>16821.353846153848</c:v>
                </c:pt>
                <c:pt idx="662">
                  <c:v>16848.646153846152</c:v>
                </c:pt>
                <c:pt idx="663">
                  <c:v>16875.938461538462</c:v>
                </c:pt>
                <c:pt idx="664">
                  <c:v>16903.230769230697</c:v>
                </c:pt>
                <c:pt idx="665">
                  <c:v>16930.52307692308</c:v>
                </c:pt>
                <c:pt idx="666">
                  <c:v>16957.815384615387</c:v>
                </c:pt>
                <c:pt idx="667">
                  <c:v>16985.107692307694</c:v>
                </c:pt>
                <c:pt idx="668">
                  <c:v>17012.400000000001</c:v>
                </c:pt>
                <c:pt idx="669">
                  <c:v>17039.692307692298</c:v>
                </c:pt>
                <c:pt idx="670">
                  <c:v>17066.984615384721</c:v>
                </c:pt>
                <c:pt idx="671">
                  <c:v>17094.276923076912</c:v>
                </c:pt>
                <c:pt idx="672">
                  <c:v>17121.569230769233</c:v>
                </c:pt>
                <c:pt idx="673">
                  <c:v>17148.861538461497</c:v>
                </c:pt>
                <c:pt idx="674">
                  <c:v>17176.153846153848</c:v>
                </c:pt>
                <c:pt idx="675">
                  <c:v>17203.446153846155</c:v>
                </c:pt>
                <c:pt idx="676">
                  <c:v>17230.738461538462</c:v>
                </c:pt>
                <c:pt idx="677">
                  <c:v>17258.030769230696</c:v>
                </c:pt>
                <c:pt idx="678">
                  <c:v>17285.323076923076</c:v>
                </c:pt>
                <c:pt idx="679">
                  <c:v>17312.615384615387</c:v>
                </c:pt>
                <c:pt idx="680">
                  <c:v>17339.907692307701</c:v>
                </c:pt>
                <c:pt idx="681">
                  <c:v>17367.2</c:v>
                </c:pt>
                <c:pt idx="682">
                  <c:v>17394.492307692311</c:v>
                </c:pt>
                <c:pt idx="683">
                  <c:v>17421.784615384629</c:v>
                </c:pt>
                <c:pt idx="684">
                  <c:v>17449.076923076896</c:v>
                </c:pt>
                <c:pt idx="685">
                  <c:v>17476.369230769233</c:v>
                </c:pt>
                <c:pt idx="686">
                  <c:v>17503.661538461496</c:v>
                </c:pt>
                <c:pt idx="687">
                  <c:v>17530.953846153861</c:v>
                </c:pt>
                <c:pt idx="688">
                  <c:v>17558.246153846154</c:v>
                </c:pt>
                <c:pt idx="689">
                  <c:v>17585.538461538457</c:v>
                </c:pt>
                <c:pt idx="690">
                  <c:v>17612.830769230692</c:v>
                </c:pt>
                <c:pt idx="691">
                  <c:v>17640.123076923057</c:v>
                </c:pt>
                <c:pt idx="692">
                  <c:v>17667.415384615389</c:v>
                </c:pt>
                <c:pt idx="693">
                  <c:v>17694.7076923077</c:v>
                </c:pt>
                <c:pt idx="694">
                  <c:v>17722</c:v>
                </c:pt>
                <c:pt idx="695">
                  <c:v>17749.292307692311</c:v>
                </c:pt>
                <c:pt idx="696">
                  <c:v>17776.584615384621</c:v>
                </c:pt>
                <c:pt idx="697">
                  <c:v>17803.876923076896</c:v>
                </c:pt>
                <c:pt idx="698">
                  <c:v>17831.169230769232</c:v>
                </c:pt>
                <c:pt idx="699">
                  <c:v>17858.461538461543</c:v>
                </c:pt>
                <c:pt idx="700">
                  <c:v>17885.753846153861</c:v>
                </c:pt>
                <c:pt idx="701">
                  <c:v>17913.046153846153</c:v>
                </c:pt>
                <c:pt idx="702">
                  <c:v>17940.338461538457</c:v>
                </c:pt>
                <c:pt idx="703">
                  <c:v>17967.630769230578</c:v>
                </c:pt>
                <c:pt idx="704">
                  <c:v>17994.923076923078</c:v>
                </c:pt>
                <c:pt idx="705">
                  <c:v>18022.215384615389</c:v>
                </c:pt>
                <c:pt idx="706">
                  <c:v>18049.507692307699</c:v>
                </c:pt>
                <c:pt idx="707">
                  <c:v>18076.800000000003</c:v>
                </c:pt>
                <c:pt idx="708">
                  <c:v>18104.09230769231</c:v>
                </c:pt>
                <c:pt idx="709">
                  <c:v>18131.384615384621</c:v>
                </c:pt>
                <c:pt idx="710">
                  <c:v>18158.676923076753</c:v>
                </c:pt>
                <c:pt idx="711">
                  <c:v>18185.969230769231</c:v>
                </c:pt>
                <c:pt idx="712">
                  <c:v>18213.261538461542</c:v>
                </c:pt>
                <c:pt idx="713">
                  <c:v>18240.553846153849</c:v>
                </c:pt>
                <c:pt idx="714">
                  <c:v>18267.846153846156</c:v>
                </c:pt>
                <c:pt idx="715">
                  <c:v>18295.138461538456</c:v>
                </c:pt>
                <c:pt idx="716">
                  <c:v>18322.430769230756</c:v>
                </c:pt>
                <c:pt idx="717">
                  <c:v>18349.723076923077</c:v>
                </c:pt>
                <c:pt idx="718">
                  <c:v>18377.015384615388</c:v>
                </c:pt>
                <c:pt idx="719">
                  <c:v>18404.307692307695</c:v>
                </c:pt>
                <c:pt idx="720">
                  <c:v>18431.600000000002</c:v>
                </c:pt>
                <c:pt idx="721">
                  <c:v>18458.892307692313</c:v>
                </c:pt>
                <c:pt idx="722">
                  <c:v>18486.18461538462</c:v>
                </c:pt>
                <c:pt idx="723">
                  <c:v>18513.476923076916</c:v>
                </c:pt>
                <c:pt idx="724">
                  <c:v>18540.76923076923</c:v>
                </c:pt>
                <c:pt idx="725">
                  <c:v>18568.061538461516</c:v>
                </c:pt>
                <c:pt idx="726">
                  <c:v>18595.353846153848</c:v>
                </c:pt>
                <c:pt idx="727">
                  <c:v>18622.646153846152</c:v>
                </c:pt>
                <c:pt idx="728">
                  <c:v>18649.938461538466</c:v>
                </c:pt>
                <c:pt idx="729">
                  <c:v>18677.230769230697</c:v>
                </c:pt>
                <c:pt idx="730">
                  <c:v>18704.523076923077</c:v>
                </c:pt>
                <c:pt idx="731">
                  <c:v>18731.815384615387</c:v>
                </c:pt>
                <c:pt idx="732">
                  <c:v>18759.107692307694</c:v>
                </c:pt>
                <c:pt idx="733">
                  <c:v>18786.400000000001</c:v>
                </c:pt>
                <c:pt idx="734">
                  <c:v>18813.692307692312</c:v>
                </c:pt>
                <c:pt idx="735">
                  <c:v>18840.984615384721</c:v>
                </c:pt>
                <c:pt idx="736">
                  <c:v>18868.276923076912</c:v>
                </c:pt>
                <c:pt idx="737">
                  <c:v>18895.56923076923</c:v>
                </c:pt>
                <c:pt idx="738">
                  <c:v>18922.861538461497</c:v>
                </c:pt>
                <c:pt idx="739">
                  <c:v>18950.153846153848</c:v>
                </c:pt>
                <c:pt idx="740">
                  <c:v>18977.446153846155</c:v>
                </c:pt>
                <c:pt idx="741">
                  <c:v>19004.738461538462</c:v>
                </c:pt>
                <c:pt idx="742">
                  <c:v>19032.030769230696</c:v>
                </c:pt>
                <c:pt idx="743">
                  <c:v>19059.323076923076</c:v>
                </c:pt>
                <c:pt idx="744">
                  <c:v>19086.615384615387</c:v>
                </c:pt>
                <c:pt idx="745">
                  <c:v>19113.907692307701</c:v>
                </c:pt>
                <c:pt idx="746">
                  <c:v>19141.2</c:v>
                </c:pt>
                <c:pt idx="747">
                  <c:v>19168.492307692311</c:v>
                </c:pt>
                <c:pt idx="748">
                  <c:v>19195.784615384629</c:v>
                </c:pt>
                <c:pt idx="749">
                  <c:v>19223.076923076896</c:v>
                </c:pt>
                <c:pt idx="750">
                  <c:v>19250.369230769233</c:v>
                </c:pt>
                <c:pt idx="751">
                  <c:v>19277.661538461496</c:v>
                </c:pt>
                <c:pt idx="752">
                  <c:v>19304.953846153861</c:v>
                </c:pt>
                <c:pt idx="753">
                  <c:v>19332.246153846154</c:v>
                </c:pt>
                <c:pt idx="754">
                  <c:v>19359.538461538457</c:v>
                </c:pt>
                <c:pt idx="755">
                  <c:v>19386.830769230692</c:v>
                </c:pt>
                <c:pt idx="756">
                  <c:v>19414.123076923057</c:v>
                </c:pt>
                <c:pt idx="757">
                  <c:v>19441.415384615389</c:v>
                </c:pt>
                <c:pt idx="758">
                  <c:v>19468.7076923077</c:v>
                </c:pt>
                <c:pt idx="759">
                  <c:v>19496</c:v>
                </c:pt>
                <c:pt idx="760">
                  <c:v>19523.292307692311</c:v>
                </c:pt>
                <c:pt idx="761">
                  <c:v>19550.584615384621</c:v>
                </c:pt>
                <c:pt idx="762">
                  <c:v>19577.876923076896</c:v>
                </c:pt>
                <c:pt idx="763">
                  <c:v>19605.169230769236</c:v>
                </c:pt>
                <c:pt idx="764">
                  <c:v>19632.461538461543</c:v>
                </c:pt>
                <c:pt idx="765">
                  <c:v>19659.753846153861</c:v>
                </c:pt>
                <c:pt idx="766">
                  <c:v>19687.046153846153</c:v>
                </c:pt>
                <c:pt idx="767">
                  <c:v>19714.338461538457</c:v>
                </c:pt>
                <c:pt idx="768">
                  <c:v>19741.630769230578</c:v>
                </c:pt>
                <c:pt idx="769">
                  <c:v>19768.923076923078</c:v>
                </c:pt>
                <c:pt idx="770">
                  <c:v>19796.215384615389</c:v>
                </c:pt>
                <c:pt idx="771">
                  <c:v>19823.507692307699</c:v>
                </c:pt>
                <c:pt idx="772">
                  <c:v>19850.800000000003</c:v>
                </c:pt>
                <c:pt idx="773">
                  <c:v>19878.09230769231</c:v>
                </c:pt>
                <c:pt idx="774">
                  <c:v>19905.384615384621</c:v>
                </c:pt>
                <c:pt idx="775">
                  <c:v>19932.676923076753</c:v>
                </c:pt>
                <c:pt idx="776">
                  <c:v>19959.969230769231</c:v>
                </c:pt>
                <c:pt idx="777">
                  <c:v>19987.261538461542</c:v>
                </c:pt>
                <c:pt idx="778">
                  <c:v>20014.553846153849</c:v>
                </c:pt>
                <c:pt idx="779">
                  <c:v>20041.846153846156</c:v>
                </c:pt>
                <c:pt idx="780">
                  <c:v>20069.138461538456</c:v>
                </c:pt>
                <c:pt idx="781">
                  <c:v>20096.430769230756</c:v>
                </c:pt>
                <c:pt idx="782">
                  <c:v>20123.723076923077</c:v>
                </c:pt>
                <c:pt idx="783">
                  <c:v>20151.015384615388</c:v>
                </c:pt>
                <c:pt idx="784">
                  <c:v>20178.307692307695</c:v>
                </c:pt>
                <c:pt idx="785">
                  <c:v>20205.600000000002</c:v>
                </c:pt>
                <c:pt idx="786">
                  <c:v>20232.892307692313</c:v>
                </c:pt>
                <c:pt idx="787">
                  <c:v>20260.18461538462</c:v>
                </c:pt>
                <c:pt idx="788">
                  <c:v>20287.476923076916</c:v>
                </c:pt>
                <c:pt idx="789">
                  <c:v>20314.769230769234</c:v>
                </c:pt>
                <c:pt idx="790">
                  <c:v>20342.061538461516</c:v>
                </c:pt>
                <c:pt idx="791">
                  <c:v>20369.353846153848</c:v>
                </c:pt>
                <c:pt idx="792">
                  <c:v>20396.646153846152</c:v>
                </c:pt>
                <c:pt idx="793">
                  <c:v>20423.938461538466</c:v>
                </c:pt>
                <c:pt idx="794">
                  <c:v>20451.230769230697</c:v>
                </c:pt>
                <c:pt idx="795">
                  <c:v>20478.523076923077</c:v>
                </c:pt>
                <c:pt idx="796">
                  <c:v>20505.815384615387</c:v>
                </c:pt>
                <c:pt idx="797">
                  <c:v>20533.107692307694</c:v>
                </c:pt>
                <c:pt idx="798">
                  <c:v>20560.400000000001</c:v>
                </c:pt>
                <c:pt idx="799">
                  <c:v>20587.692307692312</c:v>
                </c:pt>
                <c:pt idx="800">
                  <c:v>20614.984615384721</c:v>
                </c:pt>
                <c:pt idx="801">
                  <c:v>20642.276923076912</c:v>
                </c:pt>
                <c:pt idx="802">
                  <c:v>20669.56923076923</c:v>
                </c:pt>
                <c:pt idx="803">
                  <c:v>20696.861538461497</c:v>
                </c:pt>
                <c:pt idx="804">
                  <c:v>20724.153846153848</c:v>
                </c:pt>
                <c:pt idx="805">
                  <c:v>20751.446153846155</c:v>
                </c:pt>
                <c:pt idx="806">
                  <c:v>20778.738461538462</c:v>
                </c:pt>
                <c:pt idx="807">
                  <c:v>20806.030769230696</c:v>
                </c:pt>
                <c:pt idx="808">
                  <c:v>20833.323076923076</c:v>
                </c:pt>
                <c:pt idx="809">
                  <c:v>20860.615384615387</c:v>
                </c:pt>
                <c:pt idx="810">
                  <c:v>20887.907692307701</c:v>
                </c:pt>
                <c:pt idx="811">
                  <c:v>20915.2</c:v>
                </c:pt>
                <c:pt idx="812">
                  <c:v>20942.492307692311</c:v>
                </c:pt>
                <c:pt idx="813">
                  <c:v>20969.784615384629</c:v>
                </c:pt>
                <c:pt idx="814">
                  <c:v>20997.076923076896</c:v>
                </c:pt>
                <c:pt idx="815">
                  <c:v>21024.369230769233</c:v>
                </c:pt>
                <c:pt idx="816">
                  <c:v>21051.661538461496</c:v>
                </c:pt>
                <c:pt idx="817">
                  <c:v>21078.953846153861</c:v>
                </c:pt>
                <c:pt idx="818">
                  <c:v>21106.246153846154</c:v>
                </c:pt>
                <c:pt idx="819">
                  <c:v>21133.538461538457</c:v>
                </c:pt>
                <c:pt idx="820">
                  <c:v>21160.830769230692</c:v>
                </c:pt>
                <c:pt idx="821">
                  <c:v>21188.123076923057</c:v>
                </c:pt>
                <c:pt idx="822">
                  <c:v>21215.415384615389</c:v>
                </c:pt>
                <c:pt idx="823">
                  <c:v>21242.7076923077</c:v>
                </c:pt>
                <c:pt idx="824">
                  <c:v>21270</c:v>
                </c:pt>
                <c:pt idx="825">
                  <c:v>21297.292307692311</c:v>
                </c:pt>
                <c:pt idx="826">
                  <c:v>21324.584615384621</c:v>
                </c:pt>
                <c:pt idx="827">
                  <c:v>21351.876923076896</c:v>
                </c:pt>
                <c:pt idx="828">
                  <c:v>21379.169230769236</c:v>
                </c:pt>
                <c:pt idx="829">
                  <c:v>21406.461538461543</c:v>
                </c:pt>
                <c:pt idx="830">
                  <c:v>21433.753846153861</c:v>
                </c:pt>
                <c:pt idx="831">
                  <c:v>21461.046153846153</c:v>
                </c:pt>
                <c:pt idx="832">
                  <c:v>21488.338461538457</c:v>
                </c:pt>
                <c:pt idx="833">
                  <c:v>21515.630769230578</c:v>
                </c:pt>
                <c:pt idx="834">
                  <c:v>21542.923076923078</c:v>
                </c:pt>
                <c:pt idx="835">
                  <c:v>21570.215384615389</c:v>
                </c:pt>
                <c:pt idx="836">
                  <c:v>21597.507692307699</c:v>
                </c:pt>
                <c:pt idx="837">
                  <c:v>21624.800000000003</c:v>
                </c:pt>
                <c:pt idx="838">
                  <c:v>21652.09230769231</c:v>
                </c:pt>
                <c:pt idx="839">
                  <c:v>21679.384615384621</c:v>
                </c:pt>
                <c:pt idx="840">
                  <c:v>21706.676923076753</c:v>
                </c:pt>
                <c:pt idx="841">
                  <c:v>21733.969230769231</c:v>
                </c:pt>
                <c:pt idx="842">
                  <c:v>21761.261538461542</c:v>
                </c:pt>
                <c:pt idx="843">
                  <c:v>21788.553846153849</c:v>
                </c:pt>
                <c:pt idx="844">
                  <c:v>21815.846153846156</c:v>
                </c:pt>
                <c:pt idx="845">
                  <c:v>21843.138461538456</c:v>
                </c:pt>
                <c:pt idx="846">
                  <c:v>21870.430769230756</c:v>
                </c:pt>
                <c:pt idx="847">
                  <c:v>21897.723076923077</c:v>
                </c:pt>
                <c:pt idx="848">
                  <c:v>21925.015384615388</c:v>
                </c:pt>
                <c:pt idx="849">
                  <c:v>21952.307692307695</c:v>
                </c:pt>
                <c:pt idx="850">
                  <c:v>21979.600000000002</c:v>
                </c:pt>
                <c:pt idx="851">
                  <c:v>22006.892307692313</c:v>
                </c:pt>
                <c:pt idx="852">
                  <c:v>22034.18461538462</c:v>
                </c:pt>
                <c:pt idx="853">
                  <c:v>22061.476923076916</c:v>
                </c:pt>
                <c:pt idx="854">
                  <c:v>22088.769230769234</c:v>
                </c:pt>
                <c:pt idx="855">
                  <c:v>22116.061538461516</c:v>
                </c:pt>
                <c:pt idx="856">
                  <c:v>22143.353846153848</c:v>
                </c:pt>
                <c:pt idx="857">
                  <c:v>22170.646153846152</c:v>
                </c:pt>
                <c:pt idx="858">
                  <c:v>22197.938461538466</c:v>
                </c:pt>
                <c:pt idx="859">
                  <c:v>22225.230769230697</c:v>
                </c:pt>
                <c:pt idx="860">
                  <c:v>22252.523076923077</c:v>
                </c:pt>
                <c:pt idx="861">
                  <c:v>22279.815384615387</c:v>
                </c:pt>
                <c:pt idx="862">
                  <c:v>22307.107692307694</c:v>
                </c:pt>
                <c:pt idx="863">
                  <c:v>22334.400000000001</c:v>
                </c:pt>
                <c:pt idx="864">
                  <c:v>22361.692307692312</c:v>
                </c:pt>
                <c:pt idx="865">
                  <c:v>22388.984615384721</c:v>
                </c:pt>
                <c:pt idx="866">
                  <c:v>22416.276923076912</c:v>
                </c:pt>
                <c:pt idx="867">
                  <c:v>22443.56923076923</c:v>
                </c:pt>
                <c:pt idx="868">
                  <c:v>22470.861538461497</c:v>
                </c:pt>
                <c:pt idx="869">
                  <c:v>22498.153846153848</c:v>
                </c:pt>
                <c:pt idx="870">
                  <c:v>22525.446153846155</c:v>
                </c:pt>
                <c:pt idx="871">
                  <c:v>22552.738461538462</c:v>
                </c:pt>
                <c:pt idx="872">
                  <c:v>22580.030769230696</c:v>
                </c:pt>
                <c:pt idx="873">
                  <c:v>22607.323076923076</c:v>
                </c:pt>
                <c:pt idx="874">
                  <c:v>22634.61538461539</c:v>
                </c:pt>
                <c:pt idx="875">
                  <c:v>22661.907692307701</c:v>
                </c:pt>
                <c:pt idx="876">
                  <c:v>22689.200000000001</c:v>
                </c:pt>
                <c:pt idx="877">
                  <c:v>22716.492307692311</c:v>
                </c:pt>
                <c:pt idx="878">
                  <c:v>22743.784615384629</c:v>
                </c:pt>
                <c:pt idx="879">
                  <c:v>22771.076923076896</c:v>
                </c:pt>
                <c:pt idx="880">
                  <c:v>22798.369230769233</c:v>
                </c:pt>
                <c:pt idx="881">
                  <c:v>22825.661538461496</c:v>
                </c:pt>
                <c:pt idx="882">
                  <c:v>22852.953846153861</c:v>
                </c:pt>
                <c:pt idx="883">
                  <c:v>22880.246153846154</c:v>
                </c:pt>
                <c:pt idx="884">
                  <c:v>22907.538461538457</c:v>
                </c:pt>
                <c:pt idx="885">
                  <c:v>22934.830769230692</c:v>
                </c:pt>
                <c:pt idx="886">
                  <c:v>22962.123076923057</c:v>
                </c:pt>
                <c:pt idx="887">
                  <c:v>22989.415384615389</c:v>
                </c:pt>
                <c:pt idx="888">
                  <c:v>23016.7076923077</c:v>
                </c:pt>
                <c:pt idx="889">
                  <c:v>23044</c:v>
                </c:pt>
                <c:pt idx="890">
                  <c:v>23071.292307692311</c:v>
                </c:pt>
                <c:pt idx="891">
                  <c:v>23098.584615384621</c:v>
                </c:pt>
                <c:pt idx="892">
                  <c:v>23125.876923076896</c:v>
                </c:pt>
                <c:pt idx="893">
                  <c:v>23153.169230769236</c:v>
                </c:pt>
                <c:pt idx="894">
                  <c:v>23180.461538461543</c:v>
                </c:pt>
                <c:pt idx="895">
                  <c:v>23207.753846153861</c:v>
                </c:pt>
                <c:pt idx="896">
                  <c:v>23235.046153846153</c:v>
                </c:pt>
                <c:pt idx="897">
                  <c:v>23262.338461538457</c:v>
                </c:pt>
                <c:pt idx="898">
                  <c:v>23289.630769230578</c:v>
                </c:pt>
                <c:pt idx="899">
                  <c:v>23316.923076923078</c:v>
                </c:pt>
                <c:pt idx="900">
                  <c:v>23344.215384615389</c:v>
                </c:pt>
                <c:pt idx="901">
                  <c:v>23371.507692307699</c:v>
                </c:pt>
                <c:pt idx="902">
                  <c:v>23398.800000000003</c:v>
                </c:pt>
                <c:pt idx="903">
                  <c:v>23426.092307692314</c:v>
                </c:pt>
                <c:pt idx="904">
                  <c:v>23453.384615384621</c:v>
                </c:pt>
                <c:pt idx="905">
                  <c:v>23480.676923076753</c:v>
                </c:pt>
                <c:pt idx="906">
                  <c:v>23507.969230769231</c:v>
                </c:pt>
                <c:pt idx="907">
                  <c:v>23535.261538461542</c:v>
                </c:pt>
                <c:pt idx="908">
                  <c:v>23562.553846153849</c:v>
                </c:pt>
                <c:pt idx="909">
                  <c:v>23589.846153846156</c:v>
                </c:pt>
                <c:pt idx="910">
                  <c:v>23617.138461538456</c:v>
                </c:pt>
                <c:pt idx="911">
                  <c:v>23644.430769230756</c:v>
                </c:pt>
                <c:pt idx="912">
                  <c:v>23671.723076923077</c:v>
                </c:pt>
                <c:pt idx="913">
                  <c:v>23699.015384615388</c:v>
                </c:pt>
                <c:pt idx="914">
                  <c:v>23726.307692307695</c:v>
                </c:pt>
                <c:pt idx="915">
                  <c:v>23753.600000000002</c:v>
                </c:pt>
                <c:pt idx="916">
                  <c:v>23780.892307692313</c:v>
                </c:pt>
                <c:pt idx="917">
                  <c:v>23808.18461538462</c:v>
                </c:pt>
                <c:pt idx="918">
                  <c:v>23835.476923076916</c:v>
                </c:pt>
                <c:pt idx="919">
                  <c:v>23862.769230769234</c:v>
                </c:pt>
                <c:pt idx="920">
                  <c:v>23890.061538461516</c:v>
                </c:pt>
                <c:pt idx="921">
                  <c:v>23917.353846153848</c:v>
                </c:pt>
                <c:pt idx="922">
                  <c:v>23944.646153846152</c:v>
                </c:pt>
                <c:pt idx="923">
                  <c:v>23971.938461538466</c:v>
                </c:pt>
                <c:pt idx="924">
                  <c:v>23999.230769230697</c:v>
                </c:pt>
                <c:pt idx="925">
                  <c:v>24026.523076923077</c:v>
                </c:pt>
                <c:pt idx="926">
                  <c:v>24053.815384615387</c:v>
                </c:pt>
                <c:pt idx="927">
                  <c:v>24081.107692307694</c:v>
                </c:pt>
                <c:pt idx="928">
                  <c:v>24108.400000000001</c:v>
                </c:pt>
                <c:pt idx="929">
                  <c:v>24135.692307692312</c:v>
                </c:pt>
                <c:pt idx="930">
                  <c:v>24162.984615384721</c:v>
                </c:pt>
                <c:pt idx="931">
                  <c:v>24190.276923076912</c:v>
                </c:pt>
                <c:pt idx="932">
                  <c:v>24217.569230769237</c:v>
                </c:pt>
                <c:pt idx="933">
                  <c:v>24244.861538461497</c:v>
                </c:pt>
                <c:pt idx="934">
                  <c:v>24272.153846153848</c:v>
                </c:pt>
                <c:pt idx="935">
                  <c:v>24299.446153846155</c:v>
                </c:pt>
                <c:pt idx="936">
                  <c:v>24326.738461538462</c:v>
                </c:pt>
                <c:pt idx="937">
                  <c:v>24354.030769230696</c:v>
                </c:pt>
                <c:pt idx="938">
                  <c:v>24381.323076923076</c:v>
                </c:pt>
                <c:pt idx="939">
                  <c:v>24408.61538461539</c:v>
                </c:pt>
                <c:pt idx="940">
                  <c:v>24435.907692307701</c:v>
                </c:pt>
                <c:pt idx="941">
                  <c:v>24463.200000000001</c:v>
                </c:pt>
                <c:pt idx="942">
                  <c:v>24490.492307692311</c:v>
                </c:pt>
                <c:pt idx="943">
                  <c:v>24517.784615384629</c:v>
                </c:pt>
                <c:pt idx="944">
                  <c:v>24545.076923076896</c:v>
                </c:pt>
                <c:pt idx="945">
                  <c:v>24572.369230769233</c:v>
                </c:pt>
                <c:pt idx="946">
                  <c:v>24599.661538461496</c:v>
                </c:pt>
                <c:pt idx="947">
                  <c:v>24626.953846153861</c:v>
                </c:pt>
                <c:pt idx="948">
                  <c:v>24654.246153846154</c:v>
                </c:pt>
                <c:pt idx="949">
                  <c:v>24681.538461538457</c:v>
                </c:pt>
                <c:pt idx="950">
                  <c:v>24708.830769230692</c:v>
                </c:pt>
                <c:pt idx="951">
                  <c:v>24736.123076923057</c:v>
                </c:pt>
                <c:pt idx="952">
                  <c:v>24763.415384615389</c:v>
                </c:pt>
                <c:pt idx="953">
                  <c:v>24790.7076923077</c:v>
                </c:pt>
                <c:pt idx="954">
                  <c:v>24818.000000000004</c:v>
                </c:pt>
                <c:pt idx="955">
                  <c:v>24845.292307692311</c:v>
                </c:pt>
                <c:pt idx="956">
                  <c:v>24872.584615384621</c:v>
                </c:pt>
                <c:pt idx="957">
                  <c:v>24899.876923076896</c:v>
                </c:pt>
                <c:pt idx="958">
                  <c:v>24927.169230769236</c:v>
                </c:pt>
                <c:pt idx="959">
                  <c:v>24954.461538461543</c:v>
                </c:pt>
                <c:pt idx="960">
                  <c:v>24981.753846153861</c:v>
                </c:pt>
                <c:pt idx="961">
                  <c:v>25009.046153846157</c:v>
                </c:pt>
                <c:pt idx="962">
                  <c:v>25036.338461538457</c:v>
                </c:pt>
                <c:pt idx="963">
                  <c:v>25063.630769230578</c:v>
                </c:pt>
                <c:pt idx="964">
                  <c:v>25090.923076923078</c:v>
                </c:pt>
                <c:pt idx="965">
                  <c:v>25118.215384615389</c:v>
                </c:pt>
                <c:pt idx="966">
                  <c:v>25145.507692307699</c:v>
                </c:pt>
                <c:pt idx="967">
                  <c:v>25172.800000000003</c:v>
                </c:pt>
                <c:pt idx="968">
                  <c:v>25200.092307692314</c:v>
                </c:pt>
                <c:pt idx="969">
                  <c:v>25227.384615384621</c:v>
                </c:pt>
                <c:pt idx="970">
                  <c:v>25254.676923076753</c:v>
                </c:pt>
                <c:pt idx="971">
                  <c:v>25281.969230769231</c:v>
                </c:pt>
                <c:pt idx="972">
                  <c:v>25309.261538461542</c:v>
                </c:pt>
                <c:pt idx="973">
                  <c:v>25336.553846153849</c:v>
                </c:pt>
                <c:pt idx="974">
                  <c:v>25363.846153846156</c:v>
                </c:pt>
                <c:pt idx="975">
                  <c:v>25391.138461538456</c:v>
                </c:pt>
                <c:pt idx="976">
                  <c:v>25418.430769230756</c:v>
                </c:pt>
                <c:pt idx="977">
                  <c:v>25445.723076923077</c:v>
                </c:pt>
                <c:pt idx="978">
                  <c:v>25473.015384615388</c:v>
                </c:pt>
                <c:pt idx="979">
                  <c:v>25500.307692307695</c:v>
                </c:pt>
                <c:pt idx="980">
                  <c:v>25527.600000000002</c:v>
                </c:pt>
                <c:pt idx="981">
                  <c:v>25554.892307692313</c:v>
                </c:pt>
                <c:pt idx="982">
                  <c:v>25582.18461538462</c:v>
                </c:pt>
                <c:pt idx="983">
                  <c:v>25609.476923076916</c:v>
                </c:pt>
                <c:pt idx="984">
                  <c:v>25636.769230769234</c:v>
                </c:pt>
                <c:pt idx="985">
                  <c:v>25664.061538461516</c:v>
                </c:pt>
                <c:pt idx="986">
                  <c:v>25691.353846153848</c:v>
                </c:pt>
                <c:pt idx="987">
                  <c:v>25718.646153846152</c:v>
                </c:pt>
                <c:pt idx="988">
                  <c:v>25745.938461538466</c:v>
                </c:pt>
                <c:pt idx="989">
                  <c:v>25773.230769230697</c:v>
                </c:pt>
                <c:pt idx="990">
                  <c:v>25800.52307692308</c:v>
                </c:pt>
                <c:pt idx="991">
                  <c:v>25827.815384615387</c:v>
                </c:pt>
                <c:pt idx="992">
                  <c:v>25855.107692307694</c:v>
                </c:pt>
                <c:pt idx="993">
                  <c:v>25882.400000000001</c:v>
                </c:pt>
                <c:pt idx="994">
                  <c:v>25909.692307692312</c:v>
                </c:pt>
                <c:pt idx="995">
                  <c:v>25936.984615384721</c:v>
                </c:pt>
                <c:pt idx="996">
                  <c:v>25964.276923076912</c:v>
                </c:pt>
                <c:pt idx="997">
                  <c:v>25991.569230769237</c:v>
                </c:pt>
                <c:pt idx="998">
                  <c:v>26018.861538461497</c:v>
                </c:pt>
                <c:pt idx="999">
                  <c:v>26046.153846153848</c:v>
                </c:pt>
                <c:pt idx="1000">
                  <c:v>26073.446153846155</c:v>
                </c:pt>
                <c:pt idx="1001">
                  <c:v>26100.738461538462</c:v>
                </c:pt>
                <c:pt idx="1002">
                  <c:v>26128.030769230696</c:v>
                </c:pt>
                <c:pt idx="1003">
                  <c:v>26155.323076923076</c:v>
                </c:pt>
                <c:pt idx="1004">
                  <c:v>26182.61538461539</c:v>
                </c:pt>
                <c:pt idx="1005">
                  <c:v>26209.907692307701</c:v>
                </c:pt>
                <c:pt idx="1006">
                  <c:v>26237.200000000001</c:v>
                </c:pt>
                <c:pt idx="1007">
                  <c:v>26264.492307692311</c:v>
                </c:pt>
                <c:pt idx="1008">
                  <c:v>26291.784615384629</c:v>
                </c:pt>
                <c:pt idx="1009">
                  <c:v>26319.076923076896</c:v>
                </c:pt>
                <c:pt idx="1010">
                  <c:v>26346.369230769233</c:v>
                </c:pt>
                <c:pt idx="1011">
                  <c:v>26373.661538461496</c:v>
                </c:pt>
                <c:pt idx="1012">
                  <c:v>26400.953846153861</c:v>
                </c:pt>
                <c:pt idx="1013">
                  <c:v>26428.246153846154</c:v>
                </c:pt>
                <c:pt idx="1014">
                  <c:v>26455.538461538457</c:v>
                </c:pt>
                <c:pt idx="1015">
                  <c:v>26482.830769230692</c:v>
                </c:pt>
                <c:pt idx="1016">
                  <c:v>26510.123076923057</c:v>
                </c:pt>
                <c:pt idx="1017">
                  <c:v>26537.415384615389</c:v>
                </c:pt>
                <c:pt idx="1018">
                  <c:v>26564.7076923077</c:v>
                </c:pt>
                <c:pt idx="1019">
                  <c:v>26592.000000000004</c:v>
                </c:pt>
                <c:pt idx="1020">
                  <c:v>26619.292307692311</c:v>
                </c:pt>
                <c:pt idx="1021">
                  <c:v>26646.584615384621</c:v>
                </c:pt>
                <c:pt idx="1022">
                  <c:v>26673.876923076896</c:v>
                </c:pt>
                <c:pt idx="1023">
                  <c:v>26701.169230769236</c:v>
                </c:pt>
                <c:pt idx="1024">
                  <c:v>26728.461538461543</c:v>
                </c:pt>
                <c:pt idx="1025">
                  <c:v>26755.753846153861</c:v>
                </c:pt>
                <c:pt idx="1026">
                  <c:v>26783.046153846157</c:v>
                </c:pt>
                <c:pt idx="1027">
                  <c:v>26810.338461538457</c:v>
                </c:pt>
                <c:pt idx="1028">
                  <c:v>26837.630769230578</c:v>
                </c:pt>
                <c:pt idx="1029">
                  <c:v>26864.923076923078</c:v>
                </c:pt>
                <c:pt idx="1030">
                  <c:v>26892.215384615389</c:v>
                </c:pt>
                <c:pt idx="1031">
                  <c:v>26919.507692307699</c:v>
                </c:pt>
                <c:pt idx="1032">
                  <c:v>26946.800000000003</c:v>
                </c:pt>
                <c:pt idx="1033">
                  <c:v>26974.092307692314</c:v>
                </c:pt>
                <c:pt idx="1034">
                  <c:v>27001.384615384621</c:v>
                </c:pt>
                <c:pt idx="1035">
                  <c:v>27028.676923076753</c:v>
                </c:pt>
                <c:pt idx="1036">
                  <c:v>27055.969230769231</c:v>
                </c:pt>
                <c:pt idx="1037">
                  <c:v>27083.261538461542</c:v>
                </c:pt>
                <c:pt idx="1038">
                  <c:v>27110.553846153849</c:v>
                </c:pt>
                <c:pt idx="1039">
                  <c:v>27137.846153846156</c:v>
                </c:pt>
                <c:pt idx="1040">
                  <c:v>27165.138461538456</c:v>
                </c:pt>
                <c:pt idx="1041">
                  <c:v>27192.430769230756</c:v>
                </c:pt>
                <c:pt idx="1042">
                  <c:v>27219.723076923077</c:v>
                </c:pt>
                <c:pt idx="1043">
                  <c:v>27247.015384615388</c:v>
                </c:pt>
                <c:pt idx="1044">
                  <c:v>27274.307692307695</c:v>
                </c:pt>
                <c:pt idx="1045">
                  <c:v>27301.600000000002</c:v>
                </c:pt>
                <c:pt idx="1046">
                  <c:v>27328.892307692313</c:v>
                </c:pt>
                <c:pt idx="1047">
                  <c:v>27356.18461538462</c:v>
                </c:pt>
                <c:pt idx="1048">
                  <c:v>27383.476923076916</c:v>
                </c:pt>
                <c:pt idx="1049">
                  <c:v>27410.769230769234</c:v>
                </c:pt>
                <c:pt idx="1050">
                  <c:v>27438.061538461516</c:v>
                </c:pt>
                <c:pt idx="1051">
                  <c:v>27465.353846153848</c:v>
                </c:pt>
                <c:pt idx="1052">
                  <c:v>27492.646153846152</c:v>
                </c:pt>
                <c:pt idx="1053">
                  <c:v>27519.938461538466</c:v>
                </c:pt>
                <c:pt idx="1054">
                  <c:v>27547.230769230697</c:v>
                </c:pt>
                <c:pt idx="1055">
                  <c:v>27574.52307692308</c:v>
                </c:pt>
                <c:pt idx="1056">
                  <c:v>27601.815384615387</c:v>
                </c:pt>
                <c:pt idx="1057">
                  <c:v>27629.107692307694</c:v>
                </c:pt>
                <c:pt idx="1058">
                  <c:v>27656.400000000001</c:v>
                </c:pt>
                <c:pt idx="1059">
                  <c:v>27683.692307692312</c:v>
                </c:pt>
                <c:pt idx="1060">
                  <c:v>27710.984615384721</c:v>
                </c:pt>
                <c:pt idx="1061">
                  <c:v>27738.276923076912</c:v>
                </c:pt>
                <c:pt idx="1062">
                  <c:v>27765.569230769237</c:v>
                </c:pt>
                <c:pt idx="1063">
                  <c:v>27792.861538461497</c:v>
                </c:pt>
                <c:pt idx="1064">
                  <c:v>27820.153846153848</c:v>
                </c:pt>
                <c:pt idx="1065">
                  <c:v>27847.446153846155</c:v>
                </c:pt>
                <c:pt idx="1066">
                  <c:v>27874.738461538462</c:v>
                </c:pt>
                <c:pt idx="1067">
                  <c:v>27902.030769230696</c:v>
                </c:pt>
                <c:pt idx="1068">
                  <c:v>27929.323076923076</c:v>
                </c:pt>
                <c:pt idx="1069">
                  <c:v>27956.61538461539</c:v>
                </c:pt>
                <c:pt idx="1070">
                  <c:v>27983.907692307701</c:v>
                </c:pt>
                <c:pt idx="1071">
                  <c:v>28011.200000000001</c:v>
                </c:pt>
                <c:pt idx="1072">
                  <c:v>28038.492307692311</c:v>
                </c:pt>
                <c:pt idx="1073">
                  <c:v>28065.784615384629</c:v>
                </c:pt>
                <c:pt idx="1074">
                  <c:v>28093.076923076896</c:v>
                </c:pt>
                <c:pt idx="1075">
                  <c:v>28120.369230769233</c:v>
                </c:pt>
                <c:pt idx="1076">
                  <c:v>28147.661538461496</c:v>
                </c:pt>
                <c:pt idx="1077">
                  <c:v>28174.953846153861</c:v>
                </c:pt>
                <c:pt idx="1078">
                  <c:v>28202.246153846154</c:v>
                </c:pt>
                <c:pt idx="1079">
                  <c:v>28229.538461538457</c:v>
                </c:pt>
                <c:pt idx="1080">
                  <c:v>28256.830769230692</c:v>
                </c:pt>
                <c:pt idx="1081">
                  <c:v>28284.123076923057</c:v>
                </c:pt>
                <c:pt idx="1082">
                  <c:v>28311.415384615389</c:v>
                </c:pt>
                <c:pt idx="1083">
                  <c:v>28338.7076923077</c:v>
                </c:pt>
                <c:pt idx="1084">
                  <c:v>28366.000000000004</c:v>
                </c:pt>
                <c:pt idx="1085">
                  <c:v>28393.292307692311</c:v>
                </c:pt>
                <c:pt idx="1086">
                  <c:v>28420.584615384621</c:v>
                </c:pt>
                <c:pt idx="1087">
                  <c:v>28447.876923076896</c:v>
                </c:pt>
                <c:pt idx="1088">
                  <c:v>28475.169230769236</c:v>
                </c:pt>
                <c:pt idx="1089">
                  <c:v>28502.461538461543</c:v>
                </c:pt>
                <c:pt idx="1090">
                  <c:v>28529.753846153861</c:v>
                </c:pt>
                <c:pt idx="1091">
                  <c:v>28557.046153846157</c:v>
                </c:pt>
                <c:pt idx="1092">
                  <c:v>28584.338461538457</c:v>
                </c:pt>
                <c:pt idx="1093">
                  <c:v>28611.630769230578</c:v>
                </c:pt>
                <c:pt idx="1094">
                  <c:v>28638.923076923078</c:v>
                </c:pt>
                <c:pt idx="1095">
                  <c:v>28666.215384615389</c:v>
                </c:pt>
                <c:pt idx="1096">
                  <c:v>28693.507692307699</c:v>
                </c:pt>
                <c:pt idx="1097">
                  <c:v>28720.800000000003</c:v>
                </c:pt>
                <c:pt idx="1098">
                  <c:v>28748.092307692314</c:v>
                </c:pt>
                <c:pt idx="1099">
                  <c:v>28775.384615384621</c:v>
                </c:pt>
              </c:numCache>
            </c:numRef>
          </c:yVal>
        </c:ser>
        <c:ser>
          <c:idx val="5"/>
          <c:order val="5"/>
          <c:tx>
            <c:strRef>
              <c:f>'Všechny rychlosti'!$M$35</c:f>
              <c:strCache>
                <c:ptCount val="1"/>
                <c:pt idx="0">
                  <c:v>50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rychlosti'!$P$39:$APW$39</c:f>
              <c:numCache>
                <c:formatCode>_-* #,##0.00\ "Kč"_-;\-* #,##0.00\ "Kč"_-;_-* "-"??\ "Kč"_-;_-@_-</c:formatCode>
                <c:ptCount val="1100"/>
                <c:pt idx="0">
                  <c:v>8143.5264211539543</c:v>
                </c:pt>
                <c:pt idx="1">
                  <c:v>8149.6587076923088</c:v>
                </c:pt>
                <c:pt idx="2">
                  <c:v>8155.7909942307697</c:v>
                </c:pt>
                <c:pt idx="3">
                  <c:v>8161.9232807692324</c:v>
                </c:pt>
                <c:pt idx="4">
                  <c:v>8168.0555673076933</c:v>
                </c:pt>
                <c:pt idx="5">
                  <c:v>8174.1878538461069</c:v>
                </c:pt>
                <c:pt idx="6">
                  <c:v>8180.3201403846224</c:v>
                </c:pt>
                <c:pt idx="7">
                  <c:v>8186.4524269230824</c:v>
                </c:pt>
                <c:pt idx="8">
                  <c:v>8192.5847134615251</c:v>
                </c:pt>
                <c:pt idx="9">
                  <c:v>8198.7170000000006</c:v>
                </c:pt>
                <c:pt idx="10">
                  <c:v>8204.8492865384669</c:v>
                </c:pt>
                <c:pt idx="11">
                  <c:v>8210.9815730769242</c:v>
                </c:pt>
                <c:pt idx="12">
                  <c:v>8217.1138596153869</c:v>
                </c:pt>
                <c:pt idx="13">
                  <c:v>8223.2461461538569</c:v>
                </c:pt>
                <c:pt idx="14">
                  <c:v>8229.3784326923051</c:v>
                </c:pt>
                <c:pt idx="15">
                  <c:v>8235.5107192307714</c:v>
                </c:pt>
                <c:pt idx="16">
                  <c:v>8241.6430057692323</c:v>
                </c:pt>
                <c:pt idx="17">
                  <c:v>8247.7752923076932</c:v>
                </c:pt>
                <c:pt idx="18">
                  <c:v>8253.9075788461541</c:v>
                </c:pt>
                <c:pt idx="19">
                  <c:v>8260.039865384615</c:v>
                </c:pt>
                <c:pt idx="20">
                  <c:v>8266.172151923065</c:v>
                </c:pt>
                <c:pt idx="21">
                  <c:v>8272.304438461535</c:v>
                </c:pt>
                <c:pt idx="22">
                  <c:v>8278.4367250000014</c:v>
                </c:pt>
                <c:pt idx="23">
                  <c:v>8284.5690115384623</c:v>
                </c:pt>
                <c:pt idx="24">
                  <c:v>8290.7012980770069</c:v>
                </c:pt>
                <c:pt idx="25">
                  <c:v>8296.8335846153859</c:v>
                </c:pt>
                <c:pt idx="26">
                  <c:v>8302.965871153845</c:v>
                </c:pt>
                <c:pt idx="27">
                  <c:v>8309.0981576923077</c:v>
                </c:pt>
                <c:pt idx="28">
                  <c:v>8315.230444230865</c:v>
                </c:pt>
                <c:pt idx="29">
                  <c:v>8321.3627307691459</c:v>
                </c:pt>
                <c:pt idx="30">
                  <c:v>8327.495017307685</c:v>
                </c:pt>
                <c:pt idx="31">
                  <c:v>8333.627303846155</c:v>
                </c:pt>
                <c:pt idx="32">
                  <c:v>8339.759590384605</c:v>
                </c:pt>
                <c:pt idx="33">
                  <c:v>8345.8918769229931</c:v>
                </c:pt>
                <c:pt idx="34">
                  <c:v>8352.0241634615231</c:v>
                </c:pt>
                <c:pt idx="35">
                  <c:v>8358.1564500000004</c:v>
                </c:pt>
                <c:pt idx="36">
                  <c:v>8364.2887365384649</c:v>
                </c:pt>
                <c:pt idx="37">
                  <c:v>8370.421023076924</c:v>
                </c:pt>
                <c:pt idx="38">
                  <c:v>8376.5533096153831</c:v>
                </c:pt>
                <c:pt idx="39">
                  <c:v>8382.6855961538477</c:v>
                </c:pt>
                <c:pt idx="40">
                  <c:v>8388.8178826923031</c:v>
                </c:pt>
                <c:pt idx="41">
                  <c:v>8394.9501692306749</c:v>
                </c:pt>
                <c:pt idx="42">
                  <c:v>8401.0824557692322</c:v>
                </c:pt>
                <c:pt idx="43">
                  <c:v>8407.2147423078186</c:v>
                </c:pt>
                <c:pt idx="44">
                  <c:v>8413.3470288461558</c:v>
                </c:pt>
                <c:pt idx="45">
                  <c:v>8419.4793153845221</c:v>
                </c:pt>
                <c:pt idx="46">
                  <c:v>8425.6116019230631</c:v>
                </c:pt>
                <c:pt idx="47">
                  <c:v>8431.7438884615549</c:v>
                </c:pt>
                <c:pt idx="48">
                  <c:v>8437.8761749998594</c:v>
                </c:pt>
                <c:pt idx="49">
                  <c:v>8444.0084615384749</c:v>
                </c:pt>
                <c:pt idx="50">
                  <c:v>8450.1407480770504</c:v>
                </c:pt>
                <c:pt idx="51">
                  <c:v>8456.2730346153858</c:v>
                </c:pt>
                <c:pt idx="52">
                  <c:v>8462.405321153843</c:v>
                </c:pt>
                <c:pt idx="53">
                  <c:v>8468.5376076923094</c:v>
                </c:pt>
                <c:pt idx="54">
                  <c:v>8474.669894230763</c:v>
                </c:pt>
                <c:pt idx="55">
                  <c:v>8480.8021807691403</c:v>
                </c:pt>
                <c:pt idx="56">
                  <c:v>8486.9344673077794</c:v>
                </c:pt>
                <c:pt idx="57">
                  <c:v>8493.066753846153</c:v>
                </c:pt>
                <c:pt idx="58">
                  <c:v>8499.1990403846157</c:v>
                </c:pt>
                <c:pt idx="59">
                  <c:v>8505.331326922993</c:v>
                </c:pt>
                <c:pt idx="60">
                  <c:v>8511.4636134613957</c:v>
                </c:pt>
                <c:pt idx="61">
                  <c:v>8517.5958999999038</c:v>
                </c:pt>
                <c:pt idx="62">
                  <c:v>8523.7281865384648</c:v>
                </c:pt>
                <c:pt idx="63">
                  <c:v>8529.8604730769239</c:v>
                </c:pt>
                <c:pt idx="64">
                  <c:v>8535.9927596153866</c:v>
                </c:pt>
                <c:pt idx="65">
                  <c:v>8542.1250461538548</c:v>
                </c:pt>
                <c:pt idx="66">
                  <c:v>8548.257332692303</c:v>
                </c:pt>
                <c:pt idx="67">
                  <c:v>8554.3896192306747</c:v>
                </c:pt>
                <c:pt idx="68">
                  <c:v>8560.5219057692211</c:v>
                </c:pt>
                <c:pt idx="69">
                  <c:v>8566.6541923076911</c:v>
                </c:pt>
                <c:pt idx="70">
                  <c:v>8572.7864788462412</c:v>
                </c:pt>
                <c:pt idx="71">
                  <c:v>8578.9187653846111</c:v>
                </c:pt>
                <c:pt idx="72">
                  <c:v>8585.0510519230611</c:v>
                </c:pt>
                <c:pt idx="73">
                  <c:v>8591.1833384615402</c:v>
                </c:pt>
                <c:pt idx="74">
                  <c:v>8597.3156249998592</c:v>
                </c:pt>
                <c:pt idx="75">
                  <c:v>8603.447911538462</c:v>
                </c:pt>
                <c:pt idx="76">
                  <c:v>8609.5801980769247</c:v>
                </c:pt>
                <c:pt idx="77">
                  <c:v>8615.7124846153929</c:v>
                </c:pt>
                <c:pt idx="78">
                  <c:v>8621.844771153932</c:v>
                </c:pt>
                <c:pt idx="79">
                  <c:v>8627.9770576923092</c:v>
                </c:pt>
                <c:pt idx="80">
                  <c:v>8634.1093442307701</c:v>
                </c:pt>
                <c:pt idx="81">
                  <c:v>8640.2416307692311</c:v>
                </c:pt>
                <c:pt idx="82">
                  <c:v>8646.373917307681</c:v>
                </c:pt>
                <c:pt idx="83">
                  <c:v>8652.506203846151</c:v>
                </c:pt>
                <c:pt idx="84">
                  <c:v>8658.6384903846156</c:v>
                </c:pt>
                <c:pt idx="85">
                  <c:v>8664.770776923071</c:v>
                </c:pt>
                <c:pt idx="86">
                  <c:v>8670.903063461521</c:v>
                </c:pt>
                <c:pt idx="87">
                  <c:v>8677.0353500000019</c:v>
                </c:pt>
                <c:pt idx="88">
                  <c:v>8683.167636538461</c:v>
                </c:pt>
                <c:pt idx="89">
                  <c:v>8689.2999230769237</c:v>
                </c:pt>
                <c:pt idx="90">
                  <c:v>8695.4322096153846</c:v>
                </c:pt>
                <c:pt idx="91">
                  <c:v>8701.5644961538528</c:v>
                </c:pt>
                <c:pt idx="92">
                  <c:v>8707.6967826923101</c:v>
                </c:pt>
                <c:pt idx="93">
                  <c:v>8713.829069230771</c:v>
                </c:pt>
                <c:pt idx="94">
                  <c:v>8719.961355769221</c:v>
                </c:pt>
                <c:pt idx="95">
                  <c:v>8726.0936423076928</c:v>
                </c:pt>
                <c:pt idx="96">
                  <c:v>8732.2259288461555</c:v>
                </c:pt>
                <c:pt idx="97">
                  <c:v>8738.3582153845073</c:v>
                </c:pt>
                <c:pt idx="98">
                  <c:v>8744.4905019229991</c:v>
                </c:pt>
                <c:pt idx="99">
                  <c:v>8750.6227884615528</c:v>
                </c:pt>
                <c:pt idx="100">
                  <c:v>8756.7550749999227</c:v>
                </c:pt>
                <c:pt idx="101">
                  <c:v>8762.8873615384618</c:v>
                </c:pt>
                <c:pt idx="102">
                  <c:v>8769.0196480770028</c:v>
                </c:pt>
                <c:pt idx="103">
                  <c:v>8775.15193461528</c:v>
                </c:pt>
                <c:pt idx="104">
                  <c:v>8781.2842211539282</c:v>
                </c:pt>
                <c:pt idx="105">
                  <c:v>8787.4165076923091</c:v>
                </c:pt>
                <c:pt idx="106">
                  <c:v>8793.54879423077</c:v>
                </c:pt>
                <c:pt idx="107">
                  <c:v>8799.6810807692291</c:v>
                </c:pt>
                <c:pt idx="108">
                  <c:v>8805.8133673076936</c:v>
                </c:pt>
                <c:pt idx="109">
                  <c:v>8811.9456538461491</c:v>
                </c:pt>
                <c:pt idx="110">
                  <c:v>8818.077940384539</c:v>
                </c:pt>
                <c:pt idx="111">
                  <c:v>8824.2102269230691</c:v>
                </c:pt>
                <c:pt idx="112">
                  <c:v>8830.3425134614608</c:v>
                </c:pt>
                <c:pt idx="113">
                  <c:v>8836.4748</c:v>
                </c:pt>
                <c:pt idx="114">
                  <c:v>8842.6070865384627</c:v>
                </c:pt>
                <c:pt idx="115">
                  <c:v>8848.7393730769309</c:v>
                </c:pt>
                <c:pt idx="116">
                  <c:v>8854.8716596153081</c:v>
                </c:pt>
                <c:pt idx="117">
                  <c:v>8861.0039461538508</c:v>
                </c:pt>
                <c:pt idx="118">
                  <c:v>8867.1362326923081</c:v>
                </c:pt>
                <c:pt idx="119">
                  <c:v>8873.268519230769</c:v>
                </c:pt>
                <c:pt idx="120">
                  <c:v>8879.4008057691535</c:v>
                </c:pt>
                <c:pt idx="121">
                  <c:v>8885.5330923076945</c:v>
                </c:pt>
                <c:pt idx="122">
                  <c:v>8891.6653788461554</c:v>
                </c:pt>
                <c:pt idx="123">
                  <c:v>8897.797665384609</c:v>
                </c:pt>
                <c:pt idx="124">
                  <c:v>8903.929951922999</c:v>
                </c:pt>
                <c:pt idx="125">
                  <c:v>8910.062238461529</c:v>
                </c:pt>
                <c:pt idx="126">
                  <c:v>8916.1945250000008</c:v>
                </c:pt>
                <c:pt idx="127">
                  <c:v>8922.3268115384635</c:v>
                </c:pt>
                <c:pt idx="128">
                  <c:v>8928.4590980769244</c:v>
                </c:pt>
                <c:pt idx="129">
                  <c:v>8934.5913846153853</c:v>
                </c:pt>
                <c:pt idx="130">
                  <c:v>8940.7236711539244</c:v>
                </c:pt>
                <c:pt idx="131">
                  <c:v>8946.8559576921853</c:v>
                </c:pt>
                <c:pt idx="132">
                  <c:v>8952.9882442307699</c:v>
                </c:pt>
                <c:pt idx="133">
                  <c:v>8959.1205307692271</c:v>
                </c:pt>
                <c:pt idx="134">
                  <c:v>8965.2528173076935</c:v>
                </c:pt>
                <c:pt idx="135">
                  <c:v>8971.3851038460325</c:v>
                </c:pt>
                <c:pt idx="136">
                  <c:v>8977.5173903845316</c:v>
                </c:pt>
                <c:pt idx="137">
                  <c:v>8983.6496769230671</c:v>
                </c:pt>
                <c:pt idx="138">
                  <c:v>8989.7819634614516</c:v>
                </c:pt>
                <c:pt idx="139">
                  <c:v>8995.9142500000089</c:v>
                </c:pt>
                <c:pt idx="140">
                  <c:v>9002.0465365384625</c:v>
                </c:pt>
                <c:pt idx="141">
                  <c:v>9008.1788230769234</c:v>
                </c:pt>
                <c:pt idx="142">
                  <c:v>9014.3111096152988</c:v>
                </c:pt>
                <c:pt idx="143">
                  <c:v>9020.4433961538489</c:v>
                </c:pt>
                <c:pt idx="144">
                  <c:v>9026.5756826922243</c:v>
                </c:pt>
                <c:pt idx="145">
                  <c:v>9032.707969230767</c:v>
                </c:pt>
                <c:pt idx="146">
                  <c:v>9038.8402557692316</c:v>
                </c:pt>
                <c:pt idx="147">
                  <c:v>9044.9725423076925</c:v>
                </c:pt>
                <c:pt idx="148">
                  <c:v>9051.1048288461589</c:v>
                </c:pt>
                <c:pt idx="149">
                  <c:v>9057.237115384607</c:v>
                </c:pt>
                <c:pt idx="150">
                  <c:v>9063.369401922997</c:v>
                </c:pt>
                <c:pt idx="151">
                  <c:v>9069.501688461527</c:v>
                </c:pt>
                <c:pt idx="152">
                  <c:v>9075.6339750000006</c:v>
                </c:pt>
                <c:pt idx="153">
                  <c:v>9081.7662615384688</c:v>
                </c:pt>
                <c:pt idx="154">
                  <c:v>9087.8985480769388</c:v>
                </c:pt>
                <c:pt idx="155">
                  <c:v>9094.0308346153852</c:v>
                </c:pt>
                <c:pt idx="156">
                  <c:v>9100.1631211538479</c:v>
                </c:pt>
                <c:pt idx="157">
                  <c:v>9106.2954076923088</c:v>
                </c:pt>
                <c:pt idx="158">
                  <c:v>9112.4276942306842</c:v>
                </c:pt>
                <c:pt idx="159">
                  <c:v>9118.5599807691087</c:v>
                </c:pt>
                <c:pt idx="160">
                  <c:v>9124.6922673076988</c:v>
                </c:pt>
                <c:pt idx="161">
                  <c:v>9130.824553846156</c:v>
                </c:pt>
                <c:pt idx="162">
                  <c:v>9136.9568403845315</c:v>
                </c:pt>
                <c:pt idx="163">
                  <c:v>9143.0891269229851</c:v>
                </c:pt>
                <c:pt idx="164">
                  <c:v>9149.2214134615351</c:v>
                </c:pt>
                <c:pt idx="165">
                  <c:v>9155.3537000000015</c:v>
                </c:pt>
                <c:pt idx="166">
                  <c:v>9161.4859865383751</c:v>
                </c:pt>
                <c:pt idx="167">
                  <c:v>9167.6182730769269</c:v>
                </c:pt>
                <c:pt idx="168">
                  <c:v>9173.750559615386</c:v>
                </c:pt>
                <c:pt idx="169">
                  <c:v>9179.8828461538469</c:v>
                </c:pt>
                <c:pt idx="170">
                  <c:v>9186.0151326922223</c:v>
                </c:pt>
                <c:pt idx="171">
                  <c:v>9192.1474192307687</c:v>
                </c:pt>
                <c:pt idx="172">
                  <c:v>9198.2797057692333</c:v>
                </c:pt>
                <c:pt idx="173">
                  <c:v>9204.4119923076851</c:v>
                </c:pt>
                <c:pt idx="174">
                  <c:v>9210.5442788462988</c:v>
                </c:pt>
                <c:pt idx="175">
                  <c:v>9216.6765653846051</c:v>
                </c:pt>
                <c:pt idx="176">
                  <c:v>9222.808851922995</c:v>
                </c:pt>
                <c:pt idx="177">
                  <c:v>9228.941138461525</c:v>
                </c:pt>
                <c:pt idx="178">
                  <c:v>9235.0734250000005</c:v>
                </c:pt>
                <c:pt idx="179">
                  <c:v>9241.2057115384669</c:v>
                </c:pt>
                <c:pt idx="180">
                  <c:v>9247.3379980769241</c:v>
                </c:pt>
                <c:pt idx="181">
                  <c:v>9253.470284615385</c:v>
                </c:pt>
                <c:pt idx="182">
                  <c:v>9259.6025711538568</c:v>
                </c:pt>
                <c:pt idx="183">
                  <c:v>9265.7348576924051</c:v>
                </c:pt>
                <c:pt idx="184">
                  <c:v>9271.8671442306859</c:v>
                </c:pt>
                <c:pt idx="185">
                  <c:v>9277.999430769225</c:v>
                </c:pt>
                <c:pt idx="186">
                  <c:v>9284.1317173076968</c:v>
                </c:pt>
                <c:pt idx="187">
                  <c:v>9290.2640038461541</c:v>
                </c:pt>
                <c:pt idx="188">
                  <c:v>9296.3962903845295</c:v>
                </c:pt>
                <c:pt idx="189">
                  <c:v>9302.528576923065</c:v>
                </c:pt>
                <c:pt idx="190">
                  <c:v>9308.6608634614495</c:v>
                </c:pt>
                <c:pt idx="191">
                  <c:v>9314.7931500000068</c:v>
                </c:pt>
                <c:pt idx="192">
                  <c:v>9320.9254365384622</c:v>
                </c:pt>
                <c:pt idx="193">
                  <c:v>9327.0577230769231</c:v>
                </c:pt>
                <c:pt idx="194">
                  <c:v>9333.1900096153859</c:v>
                </c:pt>
                <c:pt idx="195">
                  <c:v>9339.3222961538468</c:v>
                </c:pt>
                <c:pt idx="196">
                  <c:v>9345.4545826923095</c:v>
                </c:pt>
                <c:pt idx="197">
                  <c:v>9351.5868692307631</c:v>
                </c:pt>
                <c:pt idx="198">
                  <c:v>9357.7191557692313</c:v>
                </c:pt>
                <c:pt idx="199">
                  <c:v>9363.851442307694</c:v>
                </c:pt>
                <c:pt idx="200">
                  <c:v>9369.9837288461549</c:v>
                </c:pt>
                <c:pt idx="201">
                  <c:v>9376.1160153846031</c:v>
                </c:pt>
                <c:pt idx="202">
                  <c:v>9382.2483019230731</c:v>
                </c:pt>
                <c:pt idx="203">
                  <c:v>9388.3805884615231</c:v>
                </c:pt>
                <c:pt idx="204">
                  <c:v>9394.5128750000003</c:v>
                </c:pt>
                <c:pt idx="205">
                  <c:v>9400.6451615384649</c:v>
                </c:pt>
                <c:pt idx="206">
                  <c:v>9406.7774480770149</c:v>
                </c:pt>
                <c:pt idx="207">
                  <c:v>9412.9097346153831</c:v>
                </c:pt>
                <c:pt idx="208">
                  <c:v>9419.0420211538549</c:v>
                </c:pt>
                <c:pt idx="209">
                  <c:v>9425.1743076923085</c:v>
                </c:pt>
                <c:pt idx="210">
                  <c:v>9431.3065942306748</c:v>
                </c:pt>
                <c:pt idx="211">
                  <c:v>9437.438880769223</c:v>
                </c:pt>
                <c:pt idx="212">
                  <c:v>9443.571167307693</c:v>
                </c:pt>
                <c:pt idx="213">
                  <c:v>9449.7034538462412</c:v>
                </c:pt>
                <c:pt idx="214">
                  <c:v>9455.835740384613</c:v>
                </c:pt>
                <c:pt idx="215">
                  <c:v>9461.968026922983</c:v>
                </c:pt>
                <c:pt idx="216">
                  <c:v>9468.1003134614421</c:v>
                </c:pt>
                <c:pt idx="217">
                  <c:v>9474.2326000000048</c:v>
                </c:pt>
                <c:pt idx="218">
                  <c:v>9480.3648865384621</c:v>
                </c:pt>
                <c:pt idx="219">
                  <c:v>9486.497173076923</c:v>
                </c:pt>
                <c:pt idx="220">
                  <c:v>9492.6294596153948</c:v>
                </c:pt>
                <c:pt idx="221">
                  <c:v>9498.7617461539321</c:v>
                </c:pt>
                <c:pt idx="222">
                  <c:v>9504.8940326923075</c:v>
                </c:pt>
                <c:pt idx="223">
                  <c:v>9511.026319230763</c:v>
                </c:pt>
                <c:pt idx="224">
                  <c:v>9517.1586057691402</c:v>
                </c:pt>
                <c:pt idx="225">
                  <c:v>9523.2908923076939</c:v>
                </c:pt>
                <c:pt idx="226">
                  <c:v>9529.4231788461548</c:v>
                </c:pt>
                <c:pt idx="227">
                  <c:v>9535.5554653846011</c:v>
                </c:pt>
                <c:pt idx="228">
                  <c:v>9541.6877519230711</c:v>
                </c:pt>
                <c:pt idx="229">
                  <c:v>9547.8200384615211</c:v>
                </c:pt>
                <c:pt idx="230">
                  <c:v>9553.9523249999056</c:v>
                </c:pt>
                <c:pt idx="231">
                  <c:v>9560.0846115384629</c:v>
                </c:pt>
                <c:pt idx="232">
                  <c:v>9566.2168980769329</c:v>
                </c:pt>
                <c:pt idx="233">
                  <c:v>9572.3491846153811</c:v>
                </c:pt>
                <c:pt idx="234">
                  <c:v>9578.4814711538529</c:v>
                </c:pt>
                <c:pt idx="235">
                  <c:v>9584.6137576923938</c:v>
                </c:pt>
                <c:pt idx="236">
                  <c:v>9590.7460442307729</c:v>
                </c:pt>
                <c:pt idx="237">
                  <c:v>9596.8783307690883</c:v>
                </c:pt>
                <c:pt idx="238">
                  <c:v>9603.0106173076911</c:v>
                </c:pt>
                <c:pt idx="239">
                  <c:v>9609.1429038461556</c:v>
                </c:pt>
                <c:pt idx="240">
                  <c:v>9615.2751903845201</c:v>
                </c:pt>
                <c:pt idx="241">
                  <c:v>9621.407476923061</c:v>
                </c:pt>
                <c:pt idx="242">
                  <c:v>9627.5397634615401</c:v>
                </c:pt>
                <c:pt idx="243">
                  <c:v>9633.6720500000029</c:v>
                </c:pt>
                <c:pt idx="244">
                  <c:v>9639.8043365384619</c:v>
                </c:pt>
                <c:pt idx="245">
                  <c:v>9645.936623076921</c:v>
                </c:pt>
                <c:pt idx="246">
                  <c:v>9652.0689096152892</c:v>
                </c:pt>
                <c:pt idx="247">
                  <c:v>9658.2011961538465</c:v>
                </c:pt>
                <c:pt idx="248">
                  <c:v>9664.3334826923128</c:v>
                </c:pt>
                <c:pt idx="249">
                  <c:v>9670.465769230761</c:v>
                </c:pt>
                <c:pt idx="250">
                  <c:v>9676.598055769231</c:v>
                </c:pt>
                <c:pt idx="251">
                  <c:v>9682.7303423077792</c:v>
                </c:pt>
                <c:pt idx="252">
                  <c:v>9688.862628846151</c:v>
                </c:pt>
                <c:pt idx="253">
                  <c:v>9694.994915384601</c:v>
                </c:pt>
                <c:pt idx="254">
                  <c:v>9701.127201923071</c:v>
                </c:pt>
                <c:pt idx="255">
                  <c:v>9707.2594884615391</c:v>
                </c:pt>
                <c:pt idx="256">
                  <c:v>9713.3917750000001</c:v>
                </c:pt>
                <c:pt idx="257">
                  <c:v>9719.5240615385483</c:v>
                </c:pt>
                <c:pt idx="258">
                  <c:v>9725.6563480769328</c:v>
                </c:pt>
                <c:pt idx="259">
                  <c:v>9731.7886346153082</c:v>
                </c:pt>
                <c:pt idx="260">
                  <c:v>9737.9209211538473</c:v>
                </c:pt>
                <c:pt idx="261">
                  <c:v>9744.0532076923082</c:v>
                </c:pt>
                <c:pt idx="262">
                  <c:v>9750.1854942307691</c:v>
                </c:pt>
                <c:pt idx="263">
                  <c:v>9756.3177807691536</c:v>
                </c:pt>
                <c:pt idx="264">
                  <c:v>9762.4500673076891</c:v>
                </c:pt>
                <c:pt idx="265">
                  <c:v>9768.5823538461555</c:v>
                </c:pt>
                <c:pt idx="266">
                  <c:v>9774.7146403846164</c:v>
                </c:pt>
                <c:pt idx="267">
                  <c:v>9780.846926922959</c:v>
                </c:pt>
                <c:pt idx="268">
                  <c:v>9786.979213461429</c:v>
                </c:pt>
                <c:pt idx="269">
                  <c:v>9793.1115000000009</c:v>
                </c:pt>
                <c:pt idx="270">
                  <c:v>9799.2437865385727</c:v>
                </c:pt>
                <c:pt idx="271">
                  <c:v>9805.3760730768463</c:v>
                </c:pt>
                <c:pt idx="272">
                  <c:v>9811.5083596153854</c:v>
                </c:pt>
                <c:pt idx="273">
                  <c:v>9817.6406461539245</c:v>
                </c:pt>
                <c:pt idx="274">
                  <c:v>9823.772932692309</c:v>
                </c:pt>
                <c:pt idx="275">
                  <c:v>9829.9052192306917</c:v>
                </c:pt>
                <c:pt idx="276">
                  <c:v>9836.037505769229</c:v>
                </c:pt>
                <c:pt idx="277">
                  <c:v>9842.1697923076936</c:v>
                </c:pt>
                <c:pt idx="278">
                  <c:v>9848.3020788461545</c:v>
                </c:pt>
                <c:pt idx="279">
                  <c:v>9854.4343653846172</c:v>
                </c:pt>
                <c:pt idx="280">
                  <c:v>9860.566651922989</c:v>
                </c:pt>
                <c:pt idx="281">
                  <c:v>9866.6989384614626</c:v>
                </c:pt>
                <c:pt idx="282">
                  <c:v>9872.8312250000017</c:v>
                </c:pt>
                <c:pt idx="283">
                  <c:v>9878.9635115384626</c:v>
                </c:pt>
                <c:pt idx="284">
                  <c:v>9885.0957980769308</c:v>
                </c:pt>
                <c:pt idx="285">
                  <c:v>9891.2280846153844</c:v>
                </c:pt>
                <c:pt idx="286">
                  <c:v>9897.3603711538472</c:v>
                </c:pt>
                <c:pt idx="287">
                  <c:v>9903.4926576923081</c:v>
                </c:pt>
                <c:pt idx="288">
                  <c:v>9909.6249442307708</c:v>
                </c:pt>
                <c:pt idx="289">
                  <c:v>9915.7572307691462</c:v>
                </c:pt>
                <c:pt idx="290">
                  <c:v>9921.8895173076871</c:v>
                </c:pt>
                <c:pt idx="291">
                  <c:v>9928.0218038461553</c:v>
                </c:pt>
                <c:pt idx="292">
                  <c:v>9934.1540903846071</c:v>
                </c:pt>
                <c:pt idx="293">
                  <c:v>9940.2863769229971</c:v>
                </c:pt>
                <c:pt idx="294">
                  <c:v>9946.4186634614161</c:v>
                </c:pt>
                <c:pt idx="295">
                  <c:v>9952.5509499999134</c:v>
                </c:pt>
                <c:pt idx="296">
                  <c:v>9958.6832365384689</c:v>
                </c:pt>
                <c:pt idx="297">
                  <c:v>9964.8155230768389</c:v>
                </c:pt>
                <c:pt idx="298">
                  <c:v>9970.9478096153853</c:v>
                </c:pt>
                <c:pt idx="299">
                  <c:v>9977.080096153848</c:v>
                </c:pt>
                <c:pt idx="300">
                  <c:v>9983.2123826923089</c:v>
                </c:pt>
                <c:pt idx="301">
                  <c:v>9989.3446692307698</c:v>
                </c:pt>
                <c:pt idx="302">
                  <c:v>9995.4769557691088</c:v>
                </c:pt>
                <c:pt idx="303">
                  <c:v>10001.609242307779</c:v>
                </c:pt>
                <c:pt idx="304">
                  <c:v>10007.741528846278</c:v>
                </c:pt>
                <c:pt idx="305">
                  <c:v>10013.873815384601</c:v>
                </c:pt>
                <c:pt idx="306">
                  <c:v>10020.006101922991</c:v>
                </c:pt>
                <c:pt idx="307">
                  <c:v>10026.138388461539</c:v>
                </c:pt>
                <c:pt idx="308">
                  <c:v>10032.270675000002</c:v>
                </c:pt>
                <c:pt idx="309">
                  <c:v>10038.402961538462</c:v>
                </c:pt>
                <c:pt idx="310">
                  <c:v>10044.535248077014</c:v>
                </c:pt>
                <c:pt idx="311">
                  <c:v>10050.667534615381</c:v>
                </c:pt>
                <c:pt idx="312">
                  <c:v>10056.799821153852</c:v>
                </c:pt>
                <c:pt idx="313">
                  <c:v>10062.932107692308</c:v>
                </c:pt>
                <c:pt idx="314">
                  <c:v>10069.064394230771</c:v>
                </c:pt>
                <c:pt idx="315">
                  <c:v>10075.196680769221</c:v>
                </c:pt>
                <c:pt idx="316">
                  <c:v>10081.328967307691</c:v>
                </c:pt>
                <c:pt idx="317">
                  <c:v>10087.461253846155</c:v>
                </c:pt>
                <c:pt idx="318">
                  <c:v>10093.593540384616</c:v>
                </c:pt>
                <c:pt idx="319">
                  <c:v>10099.725826923061</c:v>
                </c:pt>
                <c:pt idx="320">
                  <c:v>10105.858113461367</c:v>
                </c:pt>
                <c:pt idx="321">
                  <c:v>10111.990400000002</c:v>
                </c:pt>
                <c:pt idx="322">
                  <c:v>10118.122686538472</c:v>
                </c:pt>
                <c:pt idx="323">
                  <c:v>10124.254973076924</c:v>
                </c:pt>
                <c:pt idx="324">
                  <c:v>10130.387259615385</c:v>
                </c:pt>
                <c:pt idx="325">
                  <c:v>10136.519546153932</c:v>
                </c:pt>
                <c:pt idx="326">
                  <c:v>10142.651832692309</c:v>
                </c:pt>
                <c:pt idx="327">
                  <c:v>10148.78411923077</c:v>
                </c:pt>
                <c:pt idx="328">
                  <c:v>10154.916405769231</c:v>
                </c:pt>
                <c:pt idx="329">
                  <c:v>10161.048692307693</c:v>
                </c:pt>
                <c:pt idx="330">
                  <c:v>10167.180978846154</c:v>
                </c:pt>
                <c:pt idx="331">
                  <c:v>10173.313265384617</c:v>
                </c:pt>
                <c:pt idx="332">
                  <c:v>10179.44555192308</c:v>
                </c:pt>
                <c:pt idx="333">
                  <c:v>10185.577838461541</c:v>
                </c:pt>
                <c:pt idx="334">
                  <c:v>10191.710125000001</c:v>
                </c:pt>
                <c:pt idx="335">
                  <c:v>10197.842411538548</c:v>
                </c:pt>
                <c:pt idx="336">
                  <c:v>10203.974698076932</c:v>
                </c:pt>
                <c:pt idx="337">
                  <c:v>10210.106984615308</c:v>
                </c:pt>
                <c:pt idx="338">
                  <c:v>10216.239271153971</c:v>
                </c:pt>
                <c:pt idx="339">
                  <c:v>10222.371557692308</c:v>
                </c:pt>
                <c:pt idx="340">
                  <c:v>10228.50384423077</c:v>
                </c:pt>
                <c:pt idx="341">
                  <c:v>10234.636130769153</c:v>
                </c:pt>
                <c:pt idx="342">
                  <c:v>10240.768417307694</c:v>
                </c:pt>
                <c:pt idx="343">
                  <c:v>10246.900703846155</c:v>
                </c:pt>
                <c:pt idx="344">
                  <c:v>10253.032990384609</c:v>
                </c:pt>
                <c:pt idx="345">
                  <c:v>10259.165276923</c:v>
                </c:pt>
                <c:pt idx="346">
                  <c:v>10265.29756346154</c:v>
                </c:pt>
                <c:pt idx="347">
                  <c:v>10271.42985</c:v>
                </c:pt>
                <c:pt idx="348">
                  <c:v>10277.562136538463</c:v>
                </c:pt>
                <c:pt idx="349">
                  <c:v>10283.694423077</c:v>
                </c:pt>
                <c:pt idx="350">
                  <c:v>10289.826709615385</c:v>
                </c:pt>
                <c:pt idx="351">
                  <c:v>10295.958996153769</c:v>
                </c:pt>
                <c:pt idx="352">
                  <c:v>10302.09128269231</c:v>
                </c:pt>
                <c:pt idx="353">
                  <c:v>10308.22356923085</c:v>
                </c:pt>
                <c:pt idx="354">
                  <c:v>10314.355855769125</c:v>
                </c:pt>
                <c:pt idx="355">
                  <c:v>10320.488142307693</c:v>
                </c:pt>
                <c:pt idx="356">
                  <c:v>10326.620428846263</c:v>
                </c:pt>
                <c:pt idx="357">
                  <c:v>10332.752715384617</c:v>
                </c:pt>
                <c:pt idx="358">
                  <c:v>10338.885001922989</c:v>
                </c:pt>
                <c:pt idx="359">
                  <c:v>10345.01728846154</c:v>
                </c:pt>
                <c:pt idx="360">
                  <c:v>10351.14957500001</c:v>
                </c:pt>
                <c:pt idx="361">
                  <c:v>10357.28186153854</c:v>
                </c:pt>
                <c:pt idx="362">
                  <c:v>10363.41414807701</c:v>
                </c:pt>
                <c:pt idx="363">
                  <c:v>10369.546434615386</c:v>
                </c:pt>
                <c:pt idx="364">
                  <c:v>10375.67872115385</c:v>
                </c:pt>
                <c:pt idx="365">
                  <c:v>10381.811007692308</c:v>
                </c:pt>
                <c:pt idx="366">
                  <c:v>10387.94329423077</c:v>
                </c:pt>
                <c:pt idx="367">
                  <c:v>10394.075580769149</c:v>
                </c:pt>
                <c:pt idx="368">
                  <c:v>10400.207867307692</c:v>
                </c:pt>
                <c:pt idx="369">
                  <c:v>10406.340153846155</c:v>
                </c:pt>
                <c:pt idx="370">
                  <c:v>10412.472440384618</c:v>
                </c:pt>
                <c:pt idx="371">
                  <c:v>10418.604726923077</c:v>
                </c:pt>
                <c:pt idx="372">
                  <c:v>10424.737013461527</c:v>
                </c:pt>
                <c:pt idx="373">
                  <c:v>10430.869299999915</c:v>
                </c:pt>
                <c:pt idx="374">
                  <c:v>10437.001586538468</c:v>
                </c:pt>
                <c:pt idx="375">
                  <c:v>10443.133873076938</c:v>
                </c:pt>
                <c:pt idx="376">
                  <c:v>10449.266159615385</c:v>
                </c:pt>
                <c:pt idx="377">
                  <c:v>10455.398446153858</c:v>
                </c:pt>
                <c:pt idx="378">
                  <c:v>10461.53073269231</c:v>
                </c:pt>
                <c:pt idx="379">
                  <c:v>10467.663019230769</c:v>
                </c:pt>
                <c:pt idx="380">
                  <c:v>10473.795305769227</c:v>
                </c:pt>
                <c:pt idx="381">
                  <c:v>10479.927592307693</c:v>
                </c:pt>
                <c:pt idx="382">
                  <c:v>10486.059878846156</c:v>
                </c:pt>
                <c:pt idx="383">
                  <c:v>10492.192165384617</c:v>
                </c:pt>
                <c:pt idx="384">
                  <c:v>10498.324451923078</c:v>
                </c:pt>
                <c:pt idx="385">
                  <c:v>10504.456738461453</c:v>
                </c:pt>
                <c:pt idx="386">
                  <c:v>10510.589025000001</c:v>
                </c:pt>
                <c:pt idx="387">
                  <c:v>10516.721311538478</c:v>
                </c:pt>
                <c:pt idx="388">
                  <c:v>10522.853598076928</c:v>
                </c:pt>
                <c:pt idx="389">
                  <c:v>10528.985884615302</c:v>
                </c:pt>
                <c:pt idx="390">
                  <c:v>10535.118171153848</c:v>
                </c:pt>
                <c:pt idx="391">
                  <c:v>10541.250457692318</c:v>
                </c:pt>
                <c:pt idx="392">
                  <c:v>10547.38274423077</c:v>
                </c:pt>
                <c:pt idx="393">
                  <c:v>10553.515030769146</c:v>
                </c:pt>
                <c:pt idx="394">
                  <c:v>10559.647317307694</c:v>
                </c:pt>
                <c:pt idx="395">
                  <c:v>10565.779603846155</c:v>
                </c:pt>
                <c:pt idx="396">
                  <c:v>10571.911890384607</c:v>
                </c:pt>
                <c:pt idx="397">
                  <c:v>10578.044176923077</c:v>
                </c:pt>
                <c:pt idx="398">
                  <c:v>10584.176463461527</c:v>
                </c:pt>
                <c:pt idx="399">
                  <c:v>10590.308750000002</c:v>
                </c:pt>
                <c:pt idx="400">
                  <c:v>10596.441036538468</c:v>
                </c:pt>
                <c:pt idx="401">
                  <c:v>10602.573323076924</c:v>
                </c:pt>
                <c:pt idx="402">
                  <c:v>10608.705609615385</c:v>
                </c:pt>
                <c:pt idx="403">
                  <c:v>10614.837896153847</c:v>
                </c:pt>
                <c:pt idx="404">
                  <c:v>10620.970182692305</c:v>
                </c:pt>
                <c:pt idx="405">
                  <c:v>10627.102469230776</c:v>
                </c:pt>
                <c:pt idx="406">
                  <c:v>10633.234755769328</c:v>
                </c:pt>
                <c:pt idx="407">
                  <c:v>10639.367042307695</c:v>
                </c:pt>
                <c:pt idx="408">
                  <c:v>10645.499328846154</c:v>
                </c:pt>
                <c:pt idx="409">
                  <c:v>10651.631615384615</c:v>
                </c:pt>
                <c:pt idx="410">
                  <c:v>10657.763901923065</c:v>
                </c:pt>
                <c:pt idx="411">
                  <c:v>10663.896188461453</c:v>
                </c:pt>
                <c:pt idx="412">
                  <c:v>10670.028475000006</c:v>
                </c:pt>
                <c:pt idx="413">
                  <c:v>10676.160761538476</c:v>
                </c:pt>
                <c:pt idx="414">
                  <c:v>10682.293048077056</c:v>
                </c:pt>
                <c:pt idx="415">
                  <c:v>10688.4253346153</c:v>
                </c:pt>
                <c:pt idx="416">
                  <c:v>10694.557621153845</c:v>
                </c:pt>
                <c:pt idx="417">
                  <c:v>10700.689907692309</c:v>
                </c:pt>
                <c:pt idx="418">
                  <c:v>10706.822194230765</c:v>
                </c:pt>
                <c:pt idx="419">
                  <c:v>10712.954480769231</c:v>
                </c:pt>
                <c:pt idx="420">
                  <c:v>10719.086767307694</c:v>
                </c:pt>
                <c:pt idx="421">
                  <c:v>10725.219053846156</c:v>
                </c:pt>
                <c:pt idx="422">
                  <c:v>10731.351340384605</c:v>
                </c:pt>
                <c:pt idx="423">
                  <c:v>10737.483626922995</c:v>
                </c:pt>
                <c:pt idx="424">
                  <c:v>10743.615913461412</c:v>
                </c:pt>
                <c:pt idx="425">
                  <c:v>10749.748200000016</c:v>
                </c:pt>
                <c:pt idx="426">
                  <c:v>10755.880486538466</c:v>
                </c:pt>
                <c:pt idx="427">
                  <c:v>10762.012773076936</c:v>
                </c:pt>
                <c:pt idx="428">
                  <c:v>10768.145059615386</c:v>
                </c:pt>
                <c:pt idx="429">
                  <c:v>10774.277346153856</c:v>
                </c:pt>
                <c:pt idx="430">
                  <c:v>10780.409632692305</c:v>
                </c:pt>
                <c:pt idx="431">
                  <c:v>10786.541919230771</c:v>
                </c:pt>
                <c:pt idx="432">
                  <c:v>10792.674205769232</c:v>
                </c:pt>
                <c:pt idx="433">
                  <c:v>10798.806492307693</c:v>
                </c:pt>
                <c:pt idx="434">
                  <c:v>10804.93877884625</c:v>
                </c:pt>
                <c:pt idx="435">
                  <c:v>10811.071065384613</c:v>
                </c:pt>
                <c:pt idx="436">
                  <c:v>10817.203351923079</c:v>
                </c:pt>
                <c:pt idx="437">
                  <c:v>10823.335638461444</c:v>
                </c:pt>
                <c:pt idx="438">
                  <c:v>10829.467924999859</c:v>
                </c:pt>
                <c:pt idx="439">
                  <c:v>10835.600211538474</c:v>
                </c:pt>
                <c:pt idx="440">
                  <c:v>10841.732498077054</c:v>
                </c:pt>
                <c:pt idx="441">
                  <c:v>10847.864784615385</c:v>
                </c:pt>
                <c:pt idx="442">
                  <c:v>10853.997071153848</c:v>
                </c:pt>
                <c:pt idx="443">
                  <c:v>10860.129357692314</c:v>
                </c:pt>
                <c:pt idx="444">
                  <c:v>10866.26164423077</c:v>
                </c:pt>
                <c:pt idx="445">
                  <c:v>10872.393930769138</c:v>
                </c:pt>
                <c:pt idx="446">
                  <c:v>10878.526217307694</c:v>
                </c:pt>
                <c:pt idx="447">
                  <c:v>10884.658503846153</c:v>
                </c:pt>
                <c:pt idx="448">
                  <c:v>10890.790790384615</c:v>
                </c:pt>
                <c:pt idx="449">
                  <c:v>10896.923076923073</c:v>
                </c:pt>
                <c:pt idx="450">
                  <c:v>10924.215384615387</c:v>
                </c:pt>
                <c:pt idx="451">
                  <c:v>10951.507692307689</c:v>
                </c:pt>
                <c:pt idx="452">
                  <c:v>10978.800000000001</c:v>
                </c:pt>
                <c:pt idx="453">
                  <c:v>11006.092307692308</c:v>
                </c:pt>
                <c:pt idx="454">
                  <c:v>11033.384615384603</c:v>
                </c:pt>
                <c:pt idx="455">
                  <c:v>11060.676923076921</c:v>
                </c:pt>
                <c:pt idx="456">
                  <c:v>11087.969230769146</c:v>
                </c:pt>
                <c:pt idx="457">
                  <c:v>11115.26153846154</c:v>
                </c:pt>
                <c:pt idx="458">
                  <c:v>11142.553846153854</c:v>
                </c:pt>
                <c:pt idx="459">
                  <c:v>11169.846153846151</c:v>
                </c:pt>
                <c:pt idx="460">
                  <c:v>11197.138461538572</c:v>
                </c:pt>
                <c:pt idx="461">
                  <c:v>11224.43076923077</c:v>
                </c:pt>
                <c:pt idx="462">
                  <c:v>11251.723076923077</c:v>
                </c:pt>
                <c:pt idx="463">
                  <c:v>11279.015384615383</c:v>
                </c:pt>
                <c:pt idx="464">
                  <c:v>11306.307692307681</c:v>
                </c:pt>
                <c:pt idx="465">
                  <c:v>11333.600000000002</c:v>
                </c:pt>
                <c:pt idx="466">
                  <c:v>11360.892307692307</c:v>
                </c:pt>
                <c:pt idx="467">
                  <c:v>11388.184615384615</c:v>
                </c:pt>
                <c:pt idx="468">
                  <c:v>11415.476923076829</c:v>
                </c:pt>
                <c:pt idx="469">
                  <c:v>11442.769230769229</c:v>
                </c:pt>
                <c:pt idx="470">
                  <c:v>11470.061538461527</c:v>
                </c:pt>
                <c:pt idx="471">
                  <c:v>11497.353846153848</c:v>
                </c:pt>
                <c:pt idx="472">
                  <c:v>11524.646153846155</c:v>
                </c:pt>
                <c:pt idx="473">
                  <c:v>11551.938461538548</c:v>
                </c:pt>
                <c:pt idx="474">
                  <c:v>11579.230769230848</c:v>
                </c:pt>
                <c:pt idx="475">
                  <c:v>11606.523076923077</c:v>
                </c:pt>
                <c:pt idx="476">
                  <c:v>11633.815384615302</c:v>
                </c:pt>
                <c:pt idx="477">
                  <c:v>11661.107692307693</c:v>
                </c:pt>
                <c:pt idx="478">
                  <c:v>11688.400000000001</c:v>
                </c:pt>
                <c:pt idx="479">
                  <c:v>11715.69230769231</c:v>
                </c:pt>
                <c:pt idx="480">
                  <c:v>11742.984615384607</c:v>
                </c:pt>
                <c:pt idx="481">
                  <c:v>11770.276923076925</c:v>
                </c:pt>
                <c:pt idx="482">
                  <c:v>11797.569230769221</c:v>
                </c:pt>
                <c:pt idx="483">
                  <c:v>11824.861538461462</c:v>
                </c:pt>
                <c:pt idx="484">
                  <c:v>11852.153846153858</c:v>
                </c:pt>
                <c:pt idx="485">
                  <c:v>11879.446153846155</c:v>
                </c:pt>
                <c:pt idx="486">
                  <c:v>11906.738461538587</c:v>
                </c:pt>
                <c:pt idx="487">
                  <c:v>11934.030769230772</c:v>
                </c:pt>
                <c:pt idx="488">
                  <c:v>11961.323076923069</c:v>
                </c:pt>
                <c:pt idx="489">
                  <c:v>11988.615384615387</c:v>
                </c:pt>
                <c:pt idx="490">
                  <c:v>12015.907692307685</c:v>
                </c:pt>
                <c:pt idx="491">
                  <c:v>12043.200000000004</c:v>
                </c:pt>
                <c:pt idx="492">
                  <c:v>12070.492307692308</c:v>
                </c:pt>
                <c:pt idx="493">
                  <c:v>12097.784615384617</c:v>
                </c:pt>
                <c:pt idx="494">
                  <c:v>12125.07692307684</c:v>
                </c:pt>
                <c:pt idx="495">
                  <c:v>12152.369230769138</c:v>
                </c:pt>
                <c:pt idx="496">
                  <c:v>12179.66153846154</c:v>
                </c:pt>
                <c:pt idx="497">
                  <c:v>12206.95384615385</c:v>
                </c:pt>
                <c:pt idx="498">
                  <c:v>12234.246153846156</c:v>
                </c:pt>
                <c:pt idx="499">
                  <c:v>12261.538461538557</c:v>
                </c:pt>
                <c:pt idx="500">
                  <c:v>12288.83076923077</c:v>
                </c:pt>
                <c:pt idx="501">
                  <c:v>12316.123076923079</c:v>
                </c:pt>
                <c:pt idx="502">
                  <c:v>12343.415384615308</c:v>
                </c:pt>
                <c:pt idx="503">
                  <c:v>12370.707692307693</c:v>
                </c:pt>
                <c:pt idx="504">
                  <c:v>12398.000000000002</c:v>
                </c:pt>
                <c:pt idx="505">
                  <c:v>12425.292307692314</c:v>
                </c:pt>
                <c:pt idx="506">
                  <c:v>12452.584615384611</c:v>
                </c:pt>
                <c:pt idx="507">
                  <c:v>12479.876923076803</c:v>
                </c:pt>
                <c:pt idx="508">
                  <c:v>12507.169230769225</c:v>
                </c:pt>
                <c:pt idx="509">
                  <c:v>12534.461538461541</c:v>
                </c:pt>
                <c:pt idx="510">
                  <c:v>12561.753846153933</c:v>
                </c:pt>
                <c:pt idx="511">
                  <c:v>12589.046153846155</c:v>
                </c:pt>
                <c:pt idx="512">
                  <c:v>12616.338461538478</c:v>
                </c:pt>
                <c:pt idx="513">
                  <c:v>12643.630769230776</c:v>
                </c:pt>
                <c:pt idx="514">
                  <c:v>12670.923076923073</c:v>
                </c:pt>
                <c:pt idx="515">
                  <c:v>12698.215384615387</c:v>
                </c:pt>
                <c:pt idx="516">
                  <c:v>12725.507692307689</c:v>
                </c:pt>
                <c:pt idx="517">
                  <c:v>12752.800000000001</c:v>
                </c:pt>
                <c:pt idx="518">
                  <c:v>12780.092307692308</c:v>
                </c:pt>
                <c:pt idx="519">
                  <c:v>12807.384615384603</c:v>
                </c:pt>
                <c:pt idx="520">
                  <c:v>12834.676923076921</c:v>
                </c:pt>
                <c:pt idx="521">
                  <c:v>12861.969230769146</c:v>
                </c:pt>
                <c:pt idx="522">
                  <c:v>12889.26153846154</c:v>
                </c:pt>
                <c:pt idx="523">
                  <c:v>12916.553846153854</c:v>
                </c:pt>
                <c:pt idx="524">
                  <c:v>12943.846153846151</c:v>
                </c:pt>
                <c:pt idx="525">
                  <c:v>12971.138461538572</c:v>
                </c:pt>
                <c:pt idx="526">
                  <c:v>12998.43076923077</c:v>
                </c:pt>
                <c:pt idx="527">
                  <c:v>13025.723076923079</c:v>
                </c:pt>
                <c:pt idx="528">
                  <c:v>13053.015384615383</c:v>
                </c:pt>
                <c:pt idx="529">
                  <c:v>13080.307692307681</c:v>
                </c:pt>
                <c:pt idx="530">
                  <c:v>13107.600000000002</c:v>
                </c:pt>
                <c:pt idx="531">
                  <c:v>13134.892307692307</c:v>
                </c:pt>
                <c:pt idx="532">
                  <c:v>13162.184615384615</c:v>
                </c:pt>
                <c:pt idx="533">
                  <c:v>13189.476923076829</c:v>
                </c:pt>
                <c:pt idx="534">
                  <c:v>13216.769230769229</c:v>
                </c:pt>
                <c:pt idx="535">
                  <c:v>13244.061538461527</c:v>
                </c:pt>
                <c:pt idx="536">
                  <c:v>13271.353846153848</c:v>
                </c:pt>
                <c:pt idx="537">
                  <c:v>13298.646153846155</c:v>
                </c:pt>
                <c:pt idx="538">
                  <c:v>13325.93846153855</c:v>
                </c:pt>
                <c:pt idx="539">
                  <c:v>13353.230769230848</c:v>
                </c:pt>
                <c:pt idx="540">
                  <c:v>13380.523076923077</c:v>
                </c:pt>
                <c:pt idx="541">
                  <c:v>13407.815384615302</c:v>
                </c:pt>
                <c:pt idx="542">
                  <c:v>13435.107692307693</c:v>
                </c:pt>
                <c:pt idx="543">
                  <c:v>13462.400000000001</c:v>
                </c:pt>
                <c:pt idx="544">
                  <c:v>13489.69230769231</c:v>
                </c:pt>
                <c:pt idx="545">
                  <c:v>13516.984615384607</c:v>
                </c:pt>
                <c:pt idx="546">
                  <c:v>13544.276923076925</c:v>
                </c:pt>
                <c:pt idx="547">
                  <c:v>13571.569230769221</c:v>
                </c:pt>
                <c:pt idx="548">
                  <c:v>13598.861538461462</c:v>
                </c:pt>
                <c:pt idx="549">
                  <c:v>13626.153846153858</c:v>
                </c:pt>
                <c:pt idx="550">
                  <c:v>13653.446153846155</c:v>
                </c:pt>
                <c:pt idx="551">
                  <c:v>13680.738461538587</c:v>
                </c:pt>
                <c:pt idx="552">
                  <c:v>13708.030769230772</c:v>
                </c:pt>
                <c:pt idx="553">
                  <c:v>13735.323076923069</c:v>
                </c:pt>
                <c:pt idx="554">
                  <c:v>13762.615384615387</c:v>
                </c:pt>
                <c:pt idx="555">
                  <c:v>13789.907692307685</c:v>
                </c:pt>
                <c:pt idx="556">
                  <c:v>13817.200000000004</c:v>
                </c:pt>
                <c:pt idx="557">
                  <c:v>13844.492307692308</c:v>
                </c:pt>
                <c:pt idx="558">
                  <c:v>13871.784615384617</c:v>
                </c:pt>
                <c:pt idx="559">
                  <c:v>13899.07692307684</c:v>
                </c:pt>
                <c:pt idx="560">
                  <c:v>13926.36923076914</c:v>
                </c:pt>
                <c:pt idx="561">
                  <c:v>13953.66153846154</c:v>
                </c:pt>
                <c:pt idx="562">
                  <c:v>13980.95384615385</c:v>
                </c:pt>
                <c:pt idx="563">
                  <c:v>14008.246153846156</c:v>
                </c:pt>
                <c:pt idx="564">
                  <c:v>14035.538461538557</c:v>
                </c:pt>
                <c:pt idx="565">
                  <c:v>14062.83076923077</c:v>
                </c:pt>
                <c:pt idx="566">
                  <c:v>14090.123076923079</c:v>
                </c:pt>
                <c:pt idx="567">
                  <c:v>14117.415384615309</c:v>
                </c:pt>
                <c:pt idx="568">
                  <c:v>14144.707692307693</c:v>
                </c:pt>
                <c:pt idx="569">
                  <c:v>14172.000000000002</c:v>
                </c:pt>
                <c:pt idx="570">
                  <c:v>14199.292307692314</c:v>
                </c:pt>
                <c:pt idx="571">
                  <c:v>14226.584615384611</c:v>
                </c:pt>
                <c:pt idx="572">
                  <c:v>14253.876923076803</c:v>
                </c:pt>
                <c:pt idx="573">
                  <c:v>14281.169230769225</c:v>
                </c:pt>
                <c:pt idx="574">
                  <c:v>14308.461538461541</c:v>
                </c:pt>
                <c:pt idx="575">
                  <c:v>14335.753846153933</c:v>
                </c:pt>
                <c:pt idx="576">
                  <c:v>14363.046153846155</c:v>
                </c:pt>
                <c:pt idx="577">
                  <c:v>14390.338461538478</c:v>
                </c:pt>
                <c:pt idx="578">
                  <c:v>14417.630769230776</c:v>
                </c:pt>
                <c:pt idx="579">
                  <c:v>14444.923076923073</c:v>
                </c:pt>
                <c:pt idx="580">
                  <c:v>14472.215384615387</c:v>
                </c:pt>
                <c:pt idx="581">
                  <c:v>14499.507692307689</c:v>
                </c:pt>
                <c:pt idx="582">
                  <c:v>14526.800000000001</c:v>
                </c:pt>
                <c:pt idx="583">
                  <c:v>14554.092307692308</c:v>
                </c:pt>
                <c:pt idx="584">
                  <c:v>14581.384615384603</c:v>
                </c:pt>
                <c:pt idx="585">
                  <c:v>14608.676923076921</c:v>
                </c:pt>
                <c:pt idx="586">
                  <c:v>14635.969230769146</c:v>
                </c:pt>
                <c:pt idx="587">
                  <c:v>14663.26153846154</c:v>
                </c:pt>
                <c:pt idx="588">
                  <c:v>14690.553846153854</c:v>
                </c:pt>
                <c:pt idx="589">
                  <c:v>14717.846153846151</c:v>
                </c:pt>
                <c:pt idx="590">
                  <c:v>14745.138461538572</c:v>
                </c:pt>
                <c:pt idx="591">
                  <c:v>14772.43076923077</c:v>
                </c:pt>
                <c:pt idx="592">
                  <c:v>14799.723076923079</c:v>
                </c:pt>
                <c:pt idx="593">
                  <c:v>14827.015384615383</c:v>
                </c:pt>
                <c:pt idx="594">
                  <c:v>14854.307692307681</c:v>
                </c:pt>
                <c:pt idx="595">
                  <c:v>14881.600000000002</c:v>
                </c:pt>
                <c:pt idx="596">
                  <c:v>14908.892307692309</c:v>
                </c:pt>
                <c:pt idx="597">
                  <c:v>14936.184615384615</c:v>
                </c:pt>
                <c:pt idx="598">
                  <c:v>14963.476923076829</c:v>
                </c:pt>
                <c:pt idx="599">
                  <c:v>14990.769230769229</c:v>
                </c:pt>
                <c:pt idx="600">
                  <c:v>15018.061538461527</c:v>
                </c:pt>
                <c:pt idx="601">
                  <c:v>15045.353846153848</c:v>
                </c:pt>
                <c:pt idx="602">
                  <c:v>15072.646153846155</c:v>
                </c:pt>
                <c:pt idx="603">
                  <c:v>15099.93846153855</c:v>
                </c:pt>
                <c:pt idx="604">
                  <c:v>15127.230769230848</c:v>
                </c:pt>
                <c:pt idx="605">
                  <c:v>15154.523076923077</c:v>
                </c:pt>
                <c:pt idx="606">
                  <c:v>15181.815384615302</c:v>
                </c:pt>
                <c:pt idx="607">
                  <c:v>15209.107692307693</c:v>
                </c:pt>
                <c:pt idx="608">
                  <c:v>15236.400000000001</c:v>
                </c:pt>
                <c:pt idx="609">
                  <c:v>15263.69230769231</c:v>
                </c:pt>
                <c:pt idx="610">
                  <c:v>15290.984615384607</c:v>
                </c:pt>
                <c:pt idx="611">
                  <c:v>15318.276923076925</c:v>
                </c:pt>
                <c:pt idx="612">
                  <c:v>15345.569230769221</c:v>
                </c:pt>
                <c:pt idx="613">
                  <c:v>15372.861538461462</c:v>
                </c:pt>
                <c:pt idx="614">
                  <c:v>15400.153846153858</c:v>
                </c:pt>
                <c:pt idx="615">
                  <c:v>15427.446153846155</c:v>
                </c:pt>
                <c:pt idx="616">
                  <c:v>15454.738461538587</c:v>
                </c:pt>
                <c:pt idx="617">
                  <c:v>15482.030769230772</c:v>
                </c:pt>
                <c:pt idx="618">
                  <c:v>15509.323076923069</c:v>
                </c:pt>
                <c:pt idx="619">
                  <c:v>15536.615384615387</c:v>
                </c:pt>
                <c:pt idx="620">
                  <c:v>15563.907692307685</c:v>
                </c:pt>
                <c:pt idx="621">
                  <c:v>15591.200000000004</c:v>
                </c:pt>
                <c:pt idx="622">
                  <c:v>15618.492307692308</c:v>
                </c:pt>
                <c:pt idx="623">
                  <c:v>15645.784615384617</c:v>
                </c:pt>
                <c:pt idx="624">
                  <c:v>15673.07692307684</c:v>
                </c:pt>
                <c:pt idx="625">
                  <c:v>15700.36923076914</c:v>
                </c:pt>
                <c:pt idx="626">
                  <c:v>15727.66153846154</c:v>
                </c:pt>
                <c:pt idx="627">
                  <c:v>15754.95384615385</c:v>
                </c:pt>
                <c:pt idx="628">
                  <c:v>15782.246153846156</c:v>
                </c:pt>
                <c:pt idx="629">
                  <c:v>15809.538461538559</c:v>
                </c:pt>
                <c:pt idx="630">
                  <c:v>15836.83076923077</c:v>
                </c:pt>
                <c:pt idx="631">
                  <c:v>15864.123076923079</c:v>
                </c:pt>
                <c:pt idx="632">
                  <c:v>15891.415384615309</c:v>
                </c:pt>
                <c:pt idx="633">
                  <c:v>15918.707692307693</c:v>
                </c:pt>
                <c:pt idx="634">
                  <c:v>15946.000000000002</c:v>
                </c:pt>
                <c:pt idx="635">
                  <c:v>15973.292307692314</c:v>
                </c:pt>
                <c:pt idx="636">
                  <c:v>16000.584615384611</c:v>
                </c:pt>
                <c:pt idx="637">
                  <c:v>16027.876923076803</c:v>
                </c:pt>
                <c:pt idx="638">
                  <c:v>16055.169230769225</c:v>
                </c:pt>
                <c:pt idx="639">
                  <c:v>16082.461538461541</c:v>
                </c:pt>
                <c:pt idx="640">
                  <c:v>16109.753846153933</c:v>
                </c:pt>
                <c:pt idx="641">
                  <c:v>16137.046153846155</c:v>
                </c:pt>
                <c:pt idx="642">
                  <c:v>16164.338461538478</c:v>
                </c:pt>
                <c:pt idx="643">
                  <c:v>16191.630769230776</c:v>
                </c:pt>
                <c:pt idx="644">
                  <c:v>16218.923076923073</c:v>
                </c:pt>
                <c:pt idx="645">
                  <c:v>16246.215384615387</c:v>
                </c:pt>
                <c:pt idx="646">
                  <c:v>16273.507692307689</c:v>
                </c:pt>
                <c:pt idx="647">
                  <c:v>16300.800000000003</c:v>
                </c:pt>
                <c:pt idx="648">
                  <c:v>16328.09230769231</c:v>
                </c:pt>
                <c:pt idx="649">
                  <c:v>16355.384615384603</c:v>
                </c:pt>
                <c:pt idx="650">
                  <c:v>16382.676923076921</c:v>
                </c:pt>
                <c:pt idx="651">
                  <c:v>16409.969230769231</c:v>
                </c:pt>
                <c:pt idx="652">
                  <c:v>16437.261538461516</c:v>
                </c:pt>
                <c:pt idx="653">
                  <c:v>16464.553846153849</c:v>
                </c:pt>
                <c:pt idx="654">
                  <c:v>16491.846153846156</c:v>
                </c:pt>
                <c:pt idx="655">
                  <c:v>16519.138461538456</c:v>
                </c:pt>
                <c:pt idx="656">
                  <c:v>16546.430769230756</c:v>
                </c:pt>
                <c:pt idx="657">
                  <c:v>16573.723076923081</c:v>
                </c:pt>
                <c:pt idx="658">
                  <c:v>16601.015384615388</c:v>
                </c:pt>
                <c:pt idx="659">
                  <c:v>16628.307692307695</c:v>
                </c:pt>
                <c:pt idx="660">
                  <c:v>16655.600000000002</c:v>
                </c:pt>
                <c:pt idx="661">
                  <c:v>16682.892307692306</c:v>
                </c:pt>
                <c:pt idx="662">
                  <c:v>16710.18461538462</c:v>
                </c:pt>
                <c:pt idx="663">
                  <c:v>16737.476923076916</c:v>
                </c:pt>
                <c:pt idx="664">
                  <c:v>16764.769230769234</c:v>
                </c:pt>
                <c:pt idx="665">
                  <c:v>16792.061538461516</c:v>
                </c:pt>
                <c:pt idx="666">
                  <c:v>16819.353846153848</c:v>
                </c:pt>
                <c:pt idx="667">
                  <c:v>16846.646153846152</c:v>
                </c:pt>
                <c:pt idx="668">
                  <c:v>16873.938461538462</c:v>
                </c:pt>
                <c:pt idx="669">
                  <c:v>16901.230769230697</c:v>
                </c:pt>
                <c:pt idx="670">
                  <c:v>16928.523076923077</c:v>
                </c:pt>
                <c:pt idx="671">
                  <c:v>16955.815384615387</c:v>
                </c:pt>
                <c:pt idx="672">
                  <c:v>16983.107692307694</c:v>
                </c:pt>
                <c:pt idx="673">
                  <c:v>17010.400000000001</c:v>
                </c:pt>
                <c:pt idx="674">
                  <c:v>17037.692307692298</c:v>
                </c:pt>
                <c:pt idx="675">
                  <c:v>17064.984615384721</c:v>
                </c:pt>
                <c:pt idx="676">
                  <c:v>17092.276923076912</c:v>
                </c:pt>
                <c:pt idx="677">
                  <c:v>17119.569230769233</c:v>
                </c:pt>
                <c:pt idx="678">
                  <c:v>17146.861538461497</c:v>
                </c:pt>
                <c:pt idx="679">
                  <c:v>17174.153846153848</c:v>
                </c:pt>
                <c:pt idx="680">
                  <c:v>17201.446153846155</c:v>
                </c:pt>
                <c:pt idx="681">
                  <c:v>17228.738461538462</c:v>
                </c:pt>
                <c:pt idx="682">
                  <c:v>17256.030769230696</c:v>
                </c:pt>
                <c:pt idx="683">
                  <c:v>17283.323076923076</c:v>
                </c:pt>
                <c:pt idx="684">
                  <c:v>17310.615384615387</c:v>
                </c:pt>
                <c:pt idx="685">
                  <c:v>17337.907692307701</c:v>
                </c:pt>
                <c:pt idx="686">
                  <c:v>17365.2</c:v>
                </c:pt>
                <c:pt idx="687">
                  <c:v>17392.492307692308</c:v>
                </c:pt>
                <c:pt idx="688">
                  <c:v>17419.784615384629</c:v>
                </c:pt>
                <c:pt idx="689">
                  <c:v>17447.076923076896</c:v>
                </c:pt>
                <c:pt idx="690">
                  <c:v>17474.369230769233</c:v>
                </c:pt>
                <c:pt idx="691">
                  <c:v>17501.661538461496</c:v>
                </c:pt>
                <c:pt idx="692">
                  <c:v>17528.953846153861</c:v>
                </c:pt>
                <c:pt idx="693">
                  <c:v>17556.246153846154</c:v>
                </c:pt>
                <c:pt idx="694">
                  <c:v>17583.538461538457</c:v>
                </c:pt>
                <c:pt idx="695">
                  <c:v>17610.830769230692</c:v>
                </c:pt>
                <c:pt idx="696">
                  <c:v>17638.123076923057</c:v>
                </c:pt>
                <c:pt idx="697">
                  <c:v>17665.415384615389</c:v>
                </c:pt>
                <c:pt idx="698">
                  <c:v>17692.7076923077</c:v>
                </c:pt>
                <c:pt idx="699">
                  <c:v>17720.000000000004</c:v>
                </c:pt>
                <c:pt idx="700">
                  <c:v>17747.292307692307</c:v>
                </c:pt>
                <c:pt idx="701">
                  <c:v>17774.584615384621</c:v>
                </c:pt>
                <c:pt idx="702">
                  <c:v>17801.876923076896</c:v>
                </c:pt>
                <c:pt idx="703">
                  <c:v>17829.169230769232</c:v>
                </c:pt>
                <c:pt idx="704">
                  <c:v>17856.461538461532</c:v>
                </c:pt>
                <c:pt idx="705">
                  <c:v>17883.753846153861</c:v>
                </c:pt>
                <c:pt idx="706">
                  <c:v>17911.046153846157</c:v>
                </c:pt>
                <c:pt idx="707">
                  <c:v>17938.338461538457</c:v>
                </c:pt>
                <c:pt idx="708">
                  <c:v>17965.630769230578</c:v>
                </c:pt>
                <c:pt idx="709">
                  <c:v>17992.923076923078</c:v>
                </c:pt>
                <c:pt idx="710">
                  <c:v>18020.215384615385</c:v>
                </c:pt>
                <c:pt idx="711">
                  <c:v>18047.507692307699</c:v>
                </c:pt>
                <c:pt idx="712">
                  <c:v>18074.800000000003</c:v>
                </c:pt>
                <c:pt idx="713">
                  <c:v>18102.09230769231</c:v>
                </c:pt>
                <c:pt idx="714">
                  <c:v>18129.384615384621</c:v>
                </c:pt>
                <c:pt idx="715">
                  <c:v>18156.676923076753</c:v>
                </c:pt>
                <c:pt idx="716">
                  <c:v>18183.969230769231</c:v>
                </c:pt>
                <c:pt idx="717">
                  <c:v>18211.261538461516</c:v>
                </c:pt>
                <c:pt idx="718">
                  <c:v>18238.553846153849</c:v>
                </c:pt>
                <c:pt idx="719">
                  <c:v>18265.846153846156</c:v>
                </c:pt>
                <c:pt idx="720">
                  <c:v>18293.138461538456</c:v>
                </c:pt>
                <c:pt idx="721">
                  <c:v>18320.430769230756</c:v>
                </c:pt>
                <c:pt idx="722">
                  <c:v>18347.723076923077</c:v>
                </c:pt>
                <c:pt idx="723">
                  <c:v>18375.015384615384</c:v>
                </c:pt>
                <c:pt idx="724">
                  <c:v>18402.307692307695</c:v>
                </c:pt>
                <c:pt idx="725">
                  <c:v>18429.600000000002</c:v>
                </c:pt>
                <c:pt idx="726">
                  <c:v>18456.892307692306</c:v>
                </c:pt>
                <c:pt idx="727">
                  <c:v>18484.18461538462</c:v>
                </c:pt>
                <c:pt idx="728">
                  <c:v>18511.476923076916</c:v>
                </c:pt>
                <c:pt idx="729">
                  <c:v>18538.76923076923</c:v>
                </c:pt>
                <c:pt idx="730">
                  <c:v>18566.061538461516</c:v>
                </c:pt>
                <c:pt idx="731">
                  <c:v>18593.353846153848</c:v>
                </c:pt>
                <c:pt idx="732">
                  <c:v>18620.646153846152</c:v>
                </c:pt>
                <c:pt idx="733">
                  <c:v>18647.938461538462</c:v>
                </c:pt>
                <c:pt idx="734">
                  <c:v>18675.230769230697</c:v>
                </c:pt>
                <c:pt idx="735">
                  <c:v>18702.52307692308</c:v>
                </c:pt>
                <c:pt idx="736">
                  <c:v>18729.815384615387</c:v>
                </c:pt>
                <c:pt idx="737">
                  <c:v>18757.107692307694</c:v>
                </c:pt>
                <c:pt idx="738">
                  <c:v>18784.400000000001</c:v>
                </c:pt>
                <c:pt idx="739">
                  <c:v>18811.692307692298</c:v>
                </c:pt>
                <c:pt idx="740">
                  <c:v>18838.984615384721</c:v>
                </c:pt>
                <c:pt idx="741">
                  <c:v>18866.276923076912</c:v>
                </c:pt>
                <c:pt idx="742">
                  <c:v>18893.569230769233</c:v>
                </c:pt>
                <c:pt idx="743">
                  <c:v>18920.861538461497</c:v>
                </c:pt>
                <c:pt idx="744">
                  <c:v>18948.153846153848</c:v>
                </c:pt>
                <c:pt idx="745">
                  <c:v>18975.446153846155</c:v>
                </c:pt>
                <c:pt idx="746">
                  <c:v>19002.738461538462</c:v>
                </c:pt>
                <c:pt idx="747">
                  <c:v>19030.030769230696</c:v>
                </c:pt>
                <c:pt idx="748">
                  <c:v>19057.323076923076</c:v>
                </c:pt>
                <c:pt idx="749">
                  <c:v>19084.615384615387</c:v>
                </c:pt>
                <c:pt idx="750">
                  <c:v>19111.907692307701</c:v>
                </c:pt>
                <c:pt idx="751">
                  <c:v>19139.2</c:v>
                </c:pt>
                <c:pt idx="752">
                  <c:v>19166.492307692308</c:v>
                </c:pt>
                <c:pt idx="753">
                  <c:v>19193.784615384629</c:v>
                </c:pt>
                <c:pt idx="754">
                  <c:v>19221.076923076896</c:v>
                </c:pt>
                <c:pt idx="755">
                  <c:v>19248.369230769233</c:v>
                </c:pt>
                <c:pt idx="756">
                  <c:v>19275.661538461496</c:v>
                </c:pt>
                <c:pt idx="757">
                  <c:v>19302.953846153861</c:v>
                </c:pt>
                <c:pt idx="758">
                  <c:v>19330.246153846154</c:v>
                </c:pt>
                <c:pt idx="759">
                  <c:v>19357.538461538457</c:v>
                </c:pt>
                <c:pt idx="760">
                  <c:v>19384.830769230692</c:v>
                </c:pt>
                <c:pt idx="761">
                  <c:v>19412.123076923057</c:v>
                </c:pt>
                <c:pt idx="762">
                  <c:v>19439.415384615389</c:v>
                </c:pt>
                <c:pt idx="763">
                  <c:v>19466.7076923077</c:v>
                </c:pt>
                <c:pt idx="764">
                  <c:v>19494.000000000004</c:v>
                </c:pt>
                <c:pt idx="765">
                  <c:v>19521.292307692311</c:v>
                </c:pt>
                <c:pt idx="766">
                  <c:v>19548.584615384621</c:v>
                </c:pt>
                <c:pt idx="767">
                  <c:v>19575.876923076896</c:v>
                </c:pt>
                <c:pt idx="768">
                  <c:v>19603.169230769232</c:v>
                </c:pt>
                <c:pt idx="769">
                  <c:v>19630.461538461532</c:v>
                </c:pt>
                <c:pt idx="770">
                  <c:v>19657.753846153861</c:v>
                </c:pt>
                <c:pt idx="771">
                  <c:v>19685.046153846157</c:v>
                </c:pt>
                <c:pt idx="772">
                  <c:v>19712.338461538457</c:v>
                </c:pt>
                <c:pt idx="773">
                  <c:v>19739.630769230578</c:v>
                </c:pt>
                <c:pt idx="774">
                  <c:v>19766.923076923078</c:v>
                </c:pt>
                <c:pt idx="775">
                  <c:v>19794.215384615385</c:v>
                </c:pt>
                <c:pt idx="776">
                  <c:v>19821.507692307699</c:v>
                </c:pt>
                <c:pt idx="777">
                  <c:v>19848.800000000003</c:v>
                </c:pt>
                <c:pt idx="778">
                  <c:v>19876.09230769231</c:v>
                </c:pt>
                <c:pt idx="779">
                  <c:v>19903.384615384621</c:v>
                </c:pt>
                <c:pt idx="780">
                  <c:v>19930.676923076753</c:v>
                </c:pt>
                <c:pt idx="781">
                  <c:v>19957.969230769231</c:v>
                </c:pt>
                <c:pt idx="782">
                  <c:v>19985.261538461542</c:v>
                </c:pt>
                <c:pt idx="783">
                  <c:v>20012.553846153849</c:v>
                </c:pt>
                <c:pt idx="784">
                  <c:v>20039.846153846156</c:v>
                </c:pt>
                <c:pt idx="785">
                  <c:v>20067.138461538456</c:v>
                </c:pt>
                <c:pt idx="786">
                  <c:v>20094.430769230756</c:v>
                </c:pt>
                <c:pt idx="787">
                  <c:v>20121.723076923077</c:v>
                </c:pt>
                <c:pt idx="788">
                  <c:v>20149.015384615384</c:v>
                </c:pt>
                <c:pt idx="789">
                  <c:v>20176.307692307695</c:v>
                </c:pt>
                <c:pt idx="790">
                  <c:v>20203.600000000002</c:v>
                </c:pt>
                <c:pt idx="791">
                  <c:v>20230.892307692306</c:v>
                </c:pt>
                <c:pt idx="792">
                  <c:v>20258.18461538462</c:v>
                </c:pt>
                <c:pt idx="793">
                  <c:v>20285.476923076916</c:v>
                </c:pt>
                <c:pt idx="794">
                  <c:v>20312.769230769234</c:v>
                </c:pt>
                <c:pt idx="795">
                  <c:v>20340.061538461516</c:v>
                </c:pt>
                <c:pt idx="796">
                  <c:v>20367.353846153848</c:v>
                </c:pt>
                <c:pt idx="797">
                  <c:v>20394.646153846152</c:v>
                </c:pt>
                <c:pt idx="798">
                  <c:v>20421.938461538462</c:v>
                </c:pt>
                <c:pt idx="799">
                  <c:v>20449.230769230697</c:v>
                </c:pt>
                <c:pt idx="800">
                  <c:v>20476.52307692308</c:v>
                </c:pt>
                <c:pt idx="801">
                  <c:v>20503.815384615387</c:v>
                </c:pt>
                <c:pt idx="802">
                  <c:v>20531.107692307694</c:v>
                </c:pt>
                <c:pt idx="803">
                  <c:v>20558.400000000001</c:v>
                </c:pt>
                <c:pt idx="804">
                  <c:v>20585.692307692298</c:v>
                </c:pt>
                <c:pt idx="805">
                  <c:v>20612.984615384721</c:v>
                </c:pt>
                <c:pt idx="806">
                  <c:v>20640.276923076912</c:v>
                </c:pt>
                <c:pt idx="807">
                  <c:v>20667.569230769233</c:v>
                </c:pt>
                <c:pt idx="808">
                  <c:v>20694.861538461497</c:v>
                </c:pt>
                <c:pt idx="809">
                  <c:v>20722.153846153848</c:v>
                </c:pt>
                <c:pt idx="810">
                  <c:v>20749.446153846155</c:v>
                </c:pt>
                <c:pt idx="811">
                  <c:v>20776.738461538462</c:v>
                </c:pt>
                <c:pt idx="812">
                  <c:v>20804.030769230696</c:v>
                </c:pt>
                <c:pt idx="813">
                  <c:v>20831.323076923076</c:v>
                </c:pt>
                <c:pt idx="814">
                  <c:v>20858.615384615387</c:v>
                </c:pt>
                <c:pt idx="815">
                  <c:v>20885.907692307701</c:v>
                </c:pt>
                <c:pt idx="816">
                  <c:v>20913.200000000004</c:v>
                </c:pt>
                <c:pt idx="817">
                  <c:v>20940.492307692308</c:v>
                </c:pt>
                <c:pt idx="818">
                  <c:v>20967.784615384629</c:v>
                </c:pt>
                <c:pt idx="819">
                  <c:v>20995.076923076896</c:v>
                </c:pt>
                <c:pt idx="820">
                  <c:v>21022.369230769233</c:v>
                </c:pt>
                <c:pt idx="821">
                  <c:v>21049.661538461496</c:v>
                </c:pt>
                <c:pt idx="822">
                  <c:v>21076.953846153861</c:v>
                </c:pt>
                <c:pt idx="823">
                  <c:v>21104.246153846158</c:v>
                </c:pt>
                <c:pt idx="824">
                  <c:v>21131.538461538457</c:v>
                </c:pt>
                <c:pt idx="825">
                  <c:v>21158.830769230692</c:v>
                </c:pt>
                <c:pt idx="826">
                  <c:v>21186.123076923057</c:v>
                </c:pt>
                <c:pt idx="827">
                  <c:v>21213.415384615389</c:v>
                </c:pt>
                <c:pt idx="828">
                  <c:v>21240.7076923077</c:v>
                </c:pt>
                <c:pt idx="829">
                  <c:v>21268.000000000004</c:v>
                </c:pt>
                <c:pt idx="830">
                  <c:v>21295.292307692311</c:v>
                </c:pt>
                <c:pt idx="831">
                  <c:v>21322.584615384621</c:v>
                </c:pt>
                <c:pt idx="832">
                  <c:v>21349.876923076896</c:v>
                </c:pt>
                <c:pt idx="833">
                  <c:v>21377.169230769232</c:v>
                </c:pt>
                <c:pt idx="834">
                  <c:v>21404.461538461532</c:v>
                </c:pt>
                <c:pt idx="835">
                  <c:v>21431.753846153861</c:v>
                </c:pt>
                <c:pt idx="836">
                  <c:v>21459.046153846157</c:v>
                </c:pt>
                <c:pt idx="837">
                  <c:v>21486.338461538457</c:v>
                </c:pt>
                <c:pt idx="838">
                  <c:v>21513.630769230578</c:v>
                </c:pt>
                <c:pt idx="839">
                  <c:v>21540.923076923078</c:v>
                </c:pt>
                <c:pt idx="840">
                  <c:v>21568.215384615385</c:v>
                </c:pt>
                <c:pt idx="841">
                  <c:v>21595.507692307699</c:v>
                </c:pt>
                <c:pt idx="842">
                  <c:v>21622.800000000003</c:v>
                </c:pt>
                <c:pt idx="843">
                  <c:v>21650.09230769231</c:v>
                </c:pt>
                <c:pt idx="844">
                  <c:v>21677.384615384621</c:v>
                </c:pt>
                <c:pt idx="845">
                  <c:v>21704.676923076753</c:v>
                </c:pt>
                <c:pt idx="846">
                  <c:v>21731.969230769231</c:v>
                </c:pt>
                <c:pt idx="847">
                  <c:v>21759.261538461542</c:v>
                </c:pt>
                <c:pt idx="848">
                  <c:v>21786.553846153849</c:v>
                </c:pt>
                <c:pt idx="849">
                  <c:v>21813.846153846156</c:v>
                </c:pt>
                <c:pt idx="850">
                  <c:v>21841.138461538456</c:v>
                </c:pt>
                <c:pt idx="851">
                  <c:v>21868.430769230756</c:v>
                </c:pt>
                <c:pt idx="852">
                  <c:v>21895.723076923081</c:v>
                </c:pt>
                <c:pt idx="853">
                  <c:v>21923.015384615384</c:v>
                </c:pt>
                <c:pt idx="854">
                  <c:v>21950.307692307695</c:v>
                </c:pt>
                <c:pt idx="855">
                  <c:v>21977.600000000002</c:v>
                </c:pt>
                <c:pt idx="856">
                  <c:v>22004.892307692306</c:v>
                </c:pt>
                <c:pt idx="857">
                  <c:v>22032.18461538462</c:v>
                </c:pt>
                <c:pt idx="858">
                  <c:v>22059.476923076916</c:v>
                </c:pt>
                <c:pt idx="859">
                  <c:v>22086.769230769234</c:v>
                </c:pt>
                <c:pt idx="860">
                  <c:v>22114.061538461516</c:v>
                </c:pt>
                <c:pt idx="861">
                  <c:v>22141.353846153848</c:v>
                </c:pt>
                <c:pt idx="862">
                  <c:v>22168.646153846152</c:v>
                </c:pt>
                <c:pt idx="863">
                  <c:v>22195.938461538462</c:v>
                </c:pt>
                <c:pt idx="864">
                  <c:v>22223.230769230697</c:v>
                </c:pt>
                <c:pt idx="865">
                  <c:v>22250.52307692308</c:v>
                </c:pt>
                <c:pt idx="866">
                  <c:v>22277.815384615387</c:v>
                </c:pt>
                <c:pt idx="867">
                  <c:v>22305.107692307694</c:v>
                </c:pt>
                <c:pt idx="868">
                  <c:v>22332.400000000001</c:v>
                </c:pt>
                <c:pt idx="869">
                  <c:v>22359.692307692298</c:v>
                </c:pt>
                <c:pt idx="870">
                  <c:v>22386.984615384721</c:v>
                </c:pt>
                <c:pt idx="871">
                  <c:v>22414.276923076912</c:v>
                </c:pt>
                <c:pt idx="872">
                  <c:v>22441.569230769233</c:v>
                </c:pt>
                <c:pt idx="873">
                  <c:v>22468.861538461497</c:v>
                </c:pt>
                <c:pt idx="874">
                  <c:v>22496.153846153851</c:v>
                </c:pt>
                <c:pt idx="875">
                  <c:v>22523.446153846155</c:v>
                </c:pt>
                <c:pt idx="876">
                  <c:v>22550.738461538462</c:v>
                </c:pt>
                <c:pt idx="877">
                  <c:v>22578.030769230696</c:v>
                </c:pt>
                <c:pt idx="878">
                  <c:v>22605.323076923076</c:v>
                </c:pt>
                <c:pt idx="879">
                  <c:v>22632.615384615387</c:v>
                </c:pt>
                <c:pt idx="880">
                  <c:v>22659.907692307701</c:v>
                </c:pt>
                <c:pt idx="881">
                  <c:v>22687.200000000004</c:v>
                </c:pt>
                <c:pt idx="882">
                  <c:v>22714.492307692308</c:v>
                </c:pt>
                <c:pt idx="883">
                  <c:v>22741.784615384629</c:v>
                </c:pt>
                <c:pt idx="884">
                  <c:v>22769.076923076896</c:v>
                </c:pt>
                <c:pt idx="885">
                  <c:v>22796.369230769233</c:v>
                </c:pt>
                <c:pt idx="886">
                  <c:v>22823.661538461496</c:v>
                </c:pt>
                <c:pt idx="887">
                  <c:v>22850.953846153861</c:v>
                </c:pt>
                <c:pt idx="888">
                  <c:v>22878.246153846158</c:v>
                </c:pt>
                <c:pt idx="889">
                  <c:v>22905.538461538457</c:v>
                </c:pt>
                <c:pt idx="890">
                  <c:v>22932.830769230692</c:v>
                </c:pt>
                <c:pt idx="891">
                  <c:v>22960.123076923057</c:v>
                </c:pt>
                <c:pt idx="892">
                  <c:v>22987.415384615389</c:v>
                </c:pt>
                <c:pt idx="893">
                  <c:v>23014.7076923077</c:v>
                </c:pt>
                <c:pt idx="894">
                  <c:v>23042.000000000004</c:v>
                </c:pt>
                <c:pt idx="895">
                  <c:v>23069.292307692311</c:v>
                </c:pt>
                <c:pt idx="896">
                  <c:v>23096.584615384621</c:v>
                </c:pt>
                <c:pt idx="897">
                  <c:v>23123.876923076896</c:v>
                </c:pt>
                <c:pt idx="898">
                  <c:v>23151.169230769232</c:v>
                </c:pt>
                <c:pt idx="899">
                  <c:v>23178.461538461532</c:v>
                </c:pt>
                <c:pt idx="900">
                  <c:v>23205.753846153861</c:v>
                </c:pt>
                <c:pt idx="901">
                  <c:v>23233.046153846157</c:v>
                </c:pt>
                <c:pt idx="902">
                  <c:v>23260.338461538457</c:v>
                </c:pt>
                <c:pt idx="903">
                  <c:v>23287.630769230578</c:v>
                </c:pt>
                <c:pt idx="904">
                  <c:v>23314.923076923078</c:v>
                </c:pt>
                <c:pt idx="905">
                  <c:v>23342.215384615385</c:v>
                </c:pt>
                <c:pt idx="906">
                  <c:v>23369.507692307699</c:v>
                </c:pt>
                <c:pt idx="907">
                  <c:v>23396.800000000003</c:v>
                </c:pt>
                <c:pt idx="908">
                  <c:v>23424.09230769231</c:v>
                </c:pt>
                <c:pt idx="909">
                  <c:v>23451.384615384621</c:v>
                </c:pt>
                <c:pt idx="910">
                  <c:v>23478.676923076753</c:v>
                </c:pt>
                <c:pt idx="911">
                  <c:v>23505.969230769231</c:v>
                </c:pt>
                <c:pt idx="912">
                  <c:v>23533.261538461542</c:v>
                </c:pt>
                <c:pt idx="913">
                  <c:v>23560.553846153849</c:v>
                </c:pt>
                <c:pt idx="914">
                  <c:v>23587.846153846156</c:v>
                </c:pt>
                <c:pt idx="915">
                  <c:v>23615.138461538456</c:v>
                </c:pt>
                <c:pt idx="916">
                  <c:v>23642.430769230756</c:v>
                </c:pt>
                <c:pt idx="917">
                  <c:v>23669.723076923081</c:v>
                </c:pt>
                <c:pt idx="918">
                  <c:v>23697.015384615384</c:v>
                </c:pt>
                <c:pt idx="919">
                  <c:v>23724.307692307695</c:v>
                </c:pt>
                <c:pt idx="920">
                  <c:v>23751.600000000002</c:v>
                </c:pt>
                <c:pt idx="921">
                  <c:v>23778.892307692306</c:v>
                </c:pt>
                <c:pt idx="922">
                  <c:v>23806.18461538462</c:v>
                </c:pt>
                <c:pt idx="923">
                  <c:v>23833.476923076916</c:v>
                </c:pt>
                <c:pt idx="924">
                  <c:v>23860.769230769234</c:v>
                </c:pt>
                <c:pt idx="925">
                  <c:v>23888.061538461516</c:v>
                </c:pt>
                <c:pt idx="926">
                  <c:v>23915.353846153848</c:v>
                </c:pt>
                <c:pt idx="927">
                  <c:v>23942.646153846152</c:v>
                </c:pt>
                <c:pt idx="928">
                  <c:v>23969.938461538462</c:v>
                </c:pt>
                <c:pt idx="929">
                  <c:v>23997.230769230697</c:v>
                </c:pt>
                <c:pt idx="930">
                  <c:v>24024.52307692308</c:v>
                </c:pt>
                <c:pt idx="931">
                  <c:v>24051.815384615387</c:v>
                </c:pt>
                <c:pt idx="932">
                  <c:v>24079.107692307698</c:v>
                </c:pt>
                <c:pt idx="933">
                  <c:v>24106.400000000001</c:v>
                </c:pt>
                <c:pt idx="934">
                  <c:v>24133.692307692298</c:v>
                </c:pt>
                <c:pt idx="935">
                  <c:v>24160.984615384721</c:v>
                </c:pt>
                <c:pt idx="936">
                  <c:v>24188.276923076912</c:v>
                </c:pt>
                <c:pt idx="937">
                  <c:v>24215.569230769233</c:v>
                </c:pt>
                <c:pt idx="938">
                  <c:v>24242.861538461497</c:v>
                </c:pt>
                <c:pt idx="939">
                  <c:v>24270.153846153851</c:v>
                </c:pt>
                <c:pt idx="940">
                  <c:v>24297.446153846155</c:v>
                </c:pt>
                <c:pt idx="941">
                  <c:v>24324.738461538462</c:v>
                </c:pt>
                <c:pt idx="942">
                  <c:v>24352.030769230696</c:v>
                </c:pt>
                <c:pt idx="943">
                  <c:v>24379.323076923076</c:v>
                </c:pt>
                <c:pt idx="944">
                  <c:v>24406.615384615387</c:v>
                </c:pt>
                <c:pt idx="945">
                  <c:v>24433.907692307701</c:v>
                </c:pt>
                <c:pt idx="946">
                  <c:v>24461.200000000004</c:v>
                </c:pt>
                <c:pt idx="947">
                  <c:v>24488.492307692308</c:v>
                </c:pt>
                <c:pt idx="948">
                  <c:v>24515.784615384629</c:v>
                </c:pt>
                <c:pt idx="949">
                  <c:v>24543.076923076896</c:v>
                </c:pt>
                <c:pt idx="950">
                  <c:v>24570.369230769233</c:v>
                </c:pt>
                <c:pt idx="951">
                  <c:v>24597.661538461496</c:v>
                </c:pt>
                <c:pt idx="952">
                  <c:v>24624.953846153861</c:v>
                </c:pt>
                <c:pt idx="953">
                  <c:v>24652.246153846158</c:v>
                </c:pt>
                <c:pt idx="954">
                  <c:v>24679.538461538457</c:v>
                </c:pt>
                <c:pt idx="955">
                  <c:v>24706.830769230692</c:v>
                </c:pt>
                <c:pt idx="956">
                  <c:v>24734.123076923057</c:v>
                </c:pt>
                <c:pt idx="957">
                  <c:v>24761.415384615389</c:v>
                </c:pt>
                <c:pt idx="958">
                  <c:v>24788.7076923077</c:v>
                </c:pt>
                <c:pt idx="959">
                  <c:v>24816.000000000004</c:v>
                </c:pt>
                <c:pt idx="960">
                  <c:v>24843.292307692311</c:v>
                </c:pt>
                <c:pt idx="961">
                  <c:v>24870.584615384621</c:v>
                </c:pt>
                <c:pt idx="962">
                  <c:v>24897.876923076896</c:v>
                </c:pt>
                <c:pt idx="963">
                  <c:v>24925.169230769232</c:v>
                </c:pt>
                <c:pt idx="964">
                  <c:v>24952.461538461532</c:v>
                </c:pt>
                <c:pt idx="965">
                  <c:v>24979.753846153861</c:v>
                </c:pt>
                <c:pt idx="966">
                  <c:v>25007.046153846157</c:v>
                </c:pt>
                <c:pt idx="967">
                  <c:v>25034.338461538457</c:v>
                </c:pt>
                <c:pt idx="968">
                  <c:v>25061.630769230578</c:v>
                </c:pt>
                <c:pt idx="969">
                  <c:v>25088.923076923078</c:v>
                </c:pt>
                <c:pt idx="970">
                  <c:v>25116.215384615385</c:v>
                </c:pt>
                <c:pt idx="971">
                  <c:v>25143.507692307699</c:v>
                </c:pt>
                <c:pt idx="972">
                  <c:v>25170.800000000003</c:v>
                </c:pt>
                <c:pt idx="973">
                  <c:v>25198.09230769231</c:v>
                </c:pt>
                <c:pt idx="974">
                  <c:v>25225.384615384621</c:v>
                </c:pt>
                <c:pt idx="975">
                  <c:v>25252.676923076753</c:v>
                </c:pt>
                <c:pt idx="976">
                  <c:v>25279.969230769231</c:v>
                </c:pt>
                <c:pt idx="977">
                  <c:v>25307.261538461542</c:v>
                </c:pt>
                <c:pt idx="978">
                  <c:v>25334.553846153849</c:v>
                </c:pt>
                <c:pt idx="979">
                  <c:v>25361.846153846156</c:v>
                </c:pt>
                <c:pt idx="980">
                  <c:v>25389.138461538456</c:v>
                </c:pt>
                <c:pt idx="981">
                  <c:v>25416.430769230756</c:v>
                </c:pt>
                <c:pt idx="982">
                  <c:v>25443.723076923081</c:v>
                </c:pt>
                <c:pt idx="983">
                  <c:v>25471.015384615388</c:v>
                </c:pt>
                <c:pt idx="984">
                  <c:v>25498.307692307695</c:v>
                </c:pt>
                <c:pt idx="985">
                  <c:v>25525.600000000002</c:v>
                </c:pt>
                <c:pt idx="986">
                  <c:v>25552.892307692306</c:v>
                </c:pt>
                <c:pt idx="987">
                  <c:v>25580.18461538462</c:v>
                </c:pt>
                <c:pt idx="988">
                  <c:v>25607.476923076916</c:v>
                </c:pt>
                <c:pt idx="989">
                  <c:v>25634.769230769234</c:v>
                </c:pt>
                <c:pt idx="990">
                  <c:v>25662.061538461516</c:v>
                </c:pt>
                <c:pt idx="991">
                  <c:v>25689.353846153848</c:v>
                </c:pt>
                <c:pt idx="992">
                  <c:v>25716.646153846152</c:v>
                </c:pt>
                <c:pt idx="993">
                  <c:v>25743.938461538462</c:v>
                </c:pt>
                <c:pt idx="994">
                  <c:v>25771.230769230697</c:v>
                </c:pt>
                <c:pt idx="995">
                  <c:v>25798.52307692308</c:v>
                </c:pt>
                <c:pt idx="996">
                  <c:v>25825.815384615387</c:v>
                </c:pt>
                <c:pt idx="997">
                  <c:v>25853.107692307698</c:v>
                </c:pt>
                <c:pt idx="998">
                  <c:v>25880.400000000001</c:v>
                </c:pt>
                <c:pt idx="999">
                  <c:v>25907.692307692298</c:v>
                </c:pt>
                <c:pt idx="1000">
                  <c:v>25934.984615384721</c:v>
                </c:pt>
                <c:pt idx="1001">
                  <c:v>25962.276923076912</c:v>
                </c:pt>
                <c:pt idx="1002">
                  <c:v>25989.569230769233</c:v>
                </c:pt>
                <c:pt idx="1003">
                  <c:v>26016.861538461497</c:v>
                </c:pt>
                <c:pt idx="1004">
                  <c:v>26044.153846153851</c:v>
                </c:pt>
                <c:pt idx="1005">
                  <c:v>26071.446153846155</c:v>
                </c:pt>
                <c:pt idx="1006">
                  <c:v>26098.738461538462</c:v>
                </c:pt>
                <c:pt idx="1007">
                  <c:v>26126.030769230696</c:v>
                </c:pt>
                <c:pt idx="1008">
                  <c:v>26153.323076923076</c:v>
                </c:pt>
                <c:pt idx="1009">
                  <c:v>26180.615384615387</c:v>
                </c:pt>
                <c:pt idx="1010">
                  <c:v>26207.907692307701</c:v>
                </c:pt>
                <c:pt idx="1011">
                  <c:v>26235.200000000004</c:v>
                </c:pt>
                <c:pt idx="1012">
                  <c:v>26262.492307692311</c:v>
                </c:pt>
                <c:pt idx="1013">
                  <c:v>26289.784615384629</c:v>
                </c:pt>
                <c:pt idx="1014">
                  <c:v>26317.076923076896</c:v>
                </c:pt>
                <c:pt idx="1015">
                  <c:v>26344.369230769233</c:v>
                </c:pt>
                <c:pt idx="1016">
                  <c:v>26371.661538461496</c:v>
                </c:pt>
                <c:pt idx="1017">
                  <c:v>26398.953846153861</c:v>
                </c:pt>
                <c:pt idx="1018">
                  <c:v>26426.246153846158</c:v>
                </c:pt>
                <c:pt idx="1019">
                  <c:v>26453.538461538457</c:v>
                </c:pt>
                <c:pt idx="1020">
                  <c:v>26480.830769230692</c:v>
                </c:pt>
                <c:pt idx="1021">
                  <c:v>26508.123076923057</c:v>
                </c:pt>
                <c:pt idx="1022">
                  <c:v>26535.415384615389</c:v>
                </c:pt>
                <c:pt idx="1023">
                  <c:v>26562.7076923077</c:v>
                </c:pt>
                <c:pt idx="1024">
                  <c:v>26590.000000000004</c:v>
                </c:pt>
                <c:pt idx="1025">
                  <c:v>26617.292307692311</c:v>
                </c:pt>
                <c:pt idx="1026">
                  <c:v>26644.584615384621</c:v>
                </c:pt>
                <c:pt idx="1027">
                  <c:v>26671.876923076896</c:v>
                </c:pt>
                <c:pt idx="1028">
                  <c:v>26699.169230769232</c:v>
                </c:pt>
                <c:pt idx="1029">
                  <c:v>26726.461538461532</c:v>
                </c:pt>
                <c:pt idx="1030">
                  <c:v>26753.753846153861</c:v>
                </c:pt>
                <c:pt idx="1031">
                  <c:v>26781.046153846157</c:v>
                </c:pt>
                <c:pt idx="1032">
                  <c:v>26808.338461538457</c:v>
                </c:pt>
                <c:pt idx="1033">
                  <c:v>26835.630769230578</c:v>
                </c:pt>
                <c:pt idx="1034">
                  <c:v>26862.923076923078</c:v>
                </c:pt>
                <c:pt idx="1035">
                  <c:v>26890.215384615385</c:v>
                </c:pt>
                <c:pt idx="1036">
                  <c:v>26917.507692307699</c:v>
                </c:pt>
                <c:pt idx="1037">
                  <c:v>26944.800000000003</c:v>
                </c:pt>
                <c:pt idx="1038">
                  <c:v>26972.09230769231</c:v>
                </c:pt>
                <c:pt idx="1039">
                  <c:v>26999.384615384621</c:v>
                </c:pt>
                <c:pt idx="1040">
                  <c:v>27026.676923076753</c:v>
                </c:pt>
                <c:pt idx="1041">
                  <c:v>27053.969230769235</c:v>
                </c:pt>
                <c:pt idx="1042">
                  <c:v>27081.261538461542</c:v>
                </c:pt>
                <c:pt idx="1043">
                  <c:v>27108.553846153849</c:v>
                </c:pt>
                <c:pt idx="1044">
                  <c:v>27135.846153846156</c:v>
                </c:pt>
                <c:pt idx="1045">
                  <c:v>27163.138461538456</c:v>
                </c:pt>
                <c:pt idx="1046">
                  <c:v>27190.430769230756</c:v>
                </c:pt>
                <c:pt idx="1047">
                  <c:v>27217.723076923081</c:v>
                </c:pt>
                <c:pt idx="1048">
                  <c:v>27245.015384615388</c:v>
                </c:pt>
                <c:pt idx="1049">
                  <c:v>27272.307692307695</c:v>
                </c:pt>
                <c:pt idx="1050">
                  <c:v>27299.600000000002</c:v>
                </c:pt>
                <c:pt idx="1051">
                  <c:v>27326.892307692306</c:v>
                </c:pt>
                <c:pt idx="1052">
                  <c:v>27354.18461538462</c:v>
                </c:pt>
                <c:pt idx="1053">
                  <c:v>27381.476923076916</c:v>
                </c:pt>
                <c:pt idx="1054">
                  <c:v>27408.769230769234</c:v>
                </c:pt>
                <c:pt idx="1055">
                  <c:v>27436.061538461516</c:v>
                </c:pt>
                <c:pt idx="1056">
                  <c:v>27463.353846153848</c:v>
                </c:pt>
                <c:pt idx="1057">
                  <c:v>27490.646153846152</c:v>
                </c:pt>
                <c:pt idx="1058">
                  <c:v>27517.938461538462</c:v>
                </c:pt>
                <c:pt idx="1059">
                  <c:v>27545.230769230697</c:v>
                </c:pt>
                <c:pt idx="1060">
                  <c:v>27572.52307692308</c:v>
                </c:pt>
                <c:pt idx="1061">
                  <c:v>27599.815384615387</c:v>
                </c:pt>
                <c:pt idx="1062">
                  <c:v>27627.107692307698</c:v>
                </c:pt>
                <c:pt idx="1063">
                  <c:v>27654.400000000001</c:v>
                </c:pt>
                <c:pt idx="1064">
                  <c:v>27681.692307692298</c:v>
                </c:pt>
                <c:pt idx="1065">
                  <c:v>27708.984615384721</c:v>
                </c:pt>
                <c:pt idx="1066">
                  <c:v>27736.276923076912</c:v>
                </c:pt>
                <c:pt idx="1067">
                  <c:v>27763.569230769233</c:v>
                </c:pt>
                <c:pt idx="1068">
                  <c:v>27790.861538461497</c:v>
                </c:pt>
                <c:pt idx="1069">
                  <c:v>27818.153846153851</c:v>
                </c:pt>
                <c:pt idx="1070">
                  <c:v>27845.446153846158</c:v>
                </c:pt>
                <c:pt idx="1071">
                  <c:v>27872.738461538462</c:v>
                </c:pt>
                <c:pt idx="1072">
                  <c:v>27900.030769230696</c:v>
                </c:pt>
                <c:pt idx="1073">
                  <c:v>27927.323076923076</c:v>
                </c:pt>
                <c:pt idx="1074">
                  <c:v>27954.615384615387</c:v>
                </c:pt>
                <c:pt idx="1075">
                  <c:v>27981.907692307701</c:v>
                </c:pt>
                <c:pt idx="1076">
                  <c:v>28009.200000000004</c:v>
                </c:pt>
                <c:pt idx="1077">
                  <c:v>28036.492307692311</c:v>
                </c:pt>
                <c:pt idx="1078">
                  <c:v>28063.784615384629</c:v>
                </c:pt>
                <c:pt idx="1079">
                  <c:v>28091.076923076896</c:v>
                </c:pt>
                <c:pt idx="1080">
                  <c:v>28118.369230769233</c:v>
                </c:pt>
                <c:pt idx="1081">
                  <c:v>28145.661538461496</c:v>
                </c:pt>
                <c:pt idx="1082">
                  <c:v>28172.953846153861</c:v>
                </c:pt>
                <c:pt idx="1083">
                  <c:v>28200.246153846158</c:v>
                </c:pt>
                <c:pt idx="1084">
                  <c:v>28227.538461538457</c:v>
                </c:pt>
                <c:pt idx="1085">
                  <c:v>28254.830769230692</c:v>
                </c:pt>
                <c:pt idx="1086">
                  <c:v>28282.123076923057</c:v>
                </c:pt>
                <c:pt idx="1087">
                  <c:v>28309.415384615389</c:v>
                </c:pt>
                <c:pt idx="1088">
                  <c:v>28336.7076923077</c:v>
                </c:pt>
                <c:pt idx="1089">
                  <c:v>28364.000000000004</c:v>
                </c:pt>
                <c:pt idx="1090">
                  <c:v>28391.292307692311</c:v>
                </c:pt>
                <c:pt idx="1091">
                  <c:v>28418.584615384621</c:v>
                </c:pt>
                <c:pt idx="1092">
                  <c:v>28445.876923076896</c:v>
                </c:pt>
                <c:pt idx="1093">
                  <c:v>28473.169230769232</c:v>
                </c:pt>
                <c:pt idx="1094">
                  <c:v>28500.461538461532</c:v>
                </c:pt>
                <c:pt idx="1095">
                  <c:v>28527.753846153861</c:v>
                </c:pt>
                <c:pt idx="1096">
                  <c:v>28555.046153846157</c:v>
                </c:pt>
                <c:pt idx="1097">
                  <c:v>28582.338461538457</c:v>
                </c:pt>
                <c:pt idx="1098">
                  <c:v>28609.630769230578</c:v>
                </c:pt>
                <c:pt idx="1099">
                  <c:v>28636.923076923085</c:v>
                </c:pt>
              </c:numCache>
            </c:numRef>
          </c:yVal>
        </c:ser>
        <c:ser>
          <c:idx val="6"/>
          <c:order val="6"/>
          <c:tx>
            <c:strRef>
              <c:f>'Všechny rychlosti'!$M$41</c:f>
              <c:strCache>
                <c:ptCount val="1"/>
                <c:pt idx="0">
                  <c:v>55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rychlosti'!$P$45:$APW$45</c:f>
              <c:numCache>
                <c:formatCode>_-* #,##0.00\ "Kč"_-;\-* #,##0.00\ "Kč"_-;_-* "-"??\ "Kč"_-;_-@_-</c:formatCode>
                <c:ptCount val="1100"/>
                <c:pt idx="0">
                  <c:v>8957.2658346152894</c:v>
                </c:pt>
                <c:pt idx="1">
                  <c:v>8963.398121153843</c:v>
                </c:pt>
                <c:pt idx="2">
                  <c:v>8969.5304076923148</c:v>
                </c:pt>
                <c:pt idx="3">
                  <c:v>8975.662694230763</c:v>
                </c:pt>
                <c:pt idx="4">
                  <c:v>8981.794980769233</c:v>
                </c:pt>
                <c:pt idx="5">
                  <c:v>8987.9272673076921</c:v>
                </c:pt>
                <c:pt idx="6">
                  <c:v>8994.059553846153</c:v>
                </c:pt>
                <c:pt idx="7">
                  <c:v>9000.1918403846175</c:v>
                </c:pt>
                <c:pt idx="8">
                  <c:v>9006.3241269229911</c:v>
                </c:pt>
                <c:pt idx="9">
                  <c:v>9012.4564134613956</c:v>
                </c:pt>
                <c:pt idx="10">
                  <c:v>9018.5887000000021</c:v>
                </c:pt>
                <c:pt idx="11">
                  <c:v>9024.7209865384648</c:v>
                </c:pt>
                <c:pt idx="12">
                  <c:v>9030.8532730769239</c:v>
                </c:pt>
                <c:pt idx="13">
                  <c:v>9036.985559615383</c:v>
                </c:pt>
                <c:pt idx="14">
                  <c:v>9043.1178461538548</c:v>
                </c:pt>
                <c:pt idx="15">
                  <c:v>9049.2501326923011</c:v>
                </c:pt>
                <c:pt idx="16">
                  <c:v>9055.3824192307693</c:v>
                </c:pt>
                <c:pt idx="17">
                  <c:v>9061.514705769232</c:v>
                </c:pt>
                <c:pt idx="18">
                  <c:v>9067.6469923076911</c:v>
                </c:pt>
                <c:pt idx="19">
                  <c:v>9073.7792788462411</c:v>
                </c:pt>
                <c:pt idx="20">
                  <c:v>9079.9115653846111</c:v>
                </c:pt>
                <c:pt idx="21">
                  <c:v>9086.0438519230775</c:v>
                </c:pt>
                <c:pt idx="22">
                  <c:v>9092.1761384614438</c:v>
                </c:pt>
                <c:pt idx="23">
                  <c:v>9098.3084250000011</c:v>
                </c:pt>
                <c:pt idx="24">
                  <c:v>9104.4407115384729</c:v>
                </c:pt>
                <c:pt idx="25">
                  <c:v>9110.5729980769247</c:v>
                </c:pt>
                <c:pt idx="26">
                  <c:v>9116.7052846153874</c:v>
                </c:pt>
                <c:pt idx="27">
                  <c:v>9122.8375711538465</c:v>
                </c:pt>
                <c:pt idx="28">
                  <c:v>9128.9698576923092</c:v>
                </c:pt>
                <c:pt idx="29">
                  <c:v>9135.1021442307701</c:v>
                </c:pt>
                <c:pt idx="30">
                  <c:v>9141.2344307692329</c:v>
                </c:pt>
                <c:pt idx="31">
                  <c:v>9147.366717307681</c:v>
                </c:pt>
                <c:pt idx="32">
                  <c:v>9153.499003846151</c:v>
                </c:pt>
                <c:pt idx="33">
                  <c:v>9159.6312903846174</c:v>
                </c:pt>
                <c:pt idx="34">
                  <c:v>9165.763576923071</c:v>
                </c:pt>
                <c:pt idx="35">
                  <c:v>9171.8958634613937</c:v>
                </c:pt>
                <c:pt idx="36">
                  <c:v>9178.0281500000019</c:v>
                </c:pt>
                <c:pt idx="37">
                  <c:v>9184.1604365384628</c:v>
                </c:pt>
                <c:pt idx="38">
                  <c:v>9190.2927230769328</c:v>
                </c:pt>
                <c:pt idx="39">
                  <c:v>9196.425009615381</c:v>
                </c:pt>
                <c:pt idx="40">
                  <c:v>9202.5572961538473</c:v>
                </c:pt>
                <c:pt idx="41">
                  <c:v>9208.6895826923082</c:v>
                </c:pt>
                <c:pt idx="42">
                  <c:v>9214.821869230771</c:v>
                </c:pt>
                <c:pt idx="43">
                  <c:v>9220.954155769221</c:v>
                </c:pt>
                <c:pt idx="44">
                  <c:v>9227.0864423076946</c:v>
                </c:pt>
                <c:pt idx="45">
                  <c:v>9233.218728846241</c:v>
                </c:pt>
                <c:pt idx="46">
                  <c:v>9239.3510153845073</c:v>
                </c:pt>
                <c:pt idx="47">
                  <c:v>9245.4833019229991</c:v>
                </c:pt>
                <c:pt idx="48">
                  <c:v>9251.61558846154</c:v>
                </c:pt>
                <c:pt idx="49">
                  <c:v>9257.7478750000009</c:v>
                </c:pt>
                <c:pt idx="50">
                  <c:v>9263.8801615384618</c:v>
                </c:pt>
                <c:pt idx="51">
                  <c:v>9270.0124480770464</c:v>
                </c:pt>
                <c:pt idx="52">
                  <c:v>9276.1447346153909</c:v>
                </c:pt>
                <c:pt idx="53">
                  <c:v>9282.2770211538482</c:v>
                </c:pt>
                <c:pt idx="54">
                  <c:v>9288.4093076923091</c:v>
                </c:pt>
                <c:pt idx="55">
                  <c:v>9294.54159423077</c:v>
                </c:pt>
                <c:pt idx="56">
                  <c:v>9300.6738807692291</c:v>
                </c:pt>
                <c:pt idx="57">
                  <c:v>9306.8061673076154</c:v>
                </c:pt>
                <c:pt idx="58">
                  <c:v>9312.9384538461545</c:v>
                </c:pt>
                <c:pt idx="59">
                  <c:v>9319.0707403846172</c:v>
                </c:pt>
                <c:pt idx="60">
                  <c:v>9325.203026923069</c:v>
                </c:pt>
                <c:pt idx="61">
                  <c:v>9331.3353134613826</c:v>
                </c:pt>
                <c:pt idx="62">
                  <c:v>9337.4675999998926</c:v>
                </c:pt>
                <c:pt idx="63">
                  <c:v>9343.5998865384627</c:v>
                </c:pt>
                <c:pt idx="64">
                  <c:v>9349.7321730769308</c:v>
                </c:pt>
                <c:pt idx="65">
                  <c:v>9355.8644596153863</c:v>
                </c:pt>
                <c:pt idx="66">
                  <c:v>9361.9967461538508</c:v>
                </c:pt>
                <c:pt idx="67">
                  <c:v>9368.1290326923081</c:v>
                </c:pt>
                <c:pt idx="68">
                  <c:v>9374.261319230769</c:v>
                </c:pt>
                <c:pt idx="69">
                  <c:v>9380.3936057691535</c:v>
                </c:pt>
                <c:pt idx="70">
                  <c:v>9386.525892307689</c:v>
                </c:pt>
                <c:pt idx="71">
                  <c:v>9392.6581788461554</c:v>
                </c:pt>
                <c:pt idx="72">
                  <c:v>9398.7904653846163</c:v>
                </c:pt>
                <c:pt idx="73">
                  <c:v>9404.922751923079</c:v>
                </c:pt>
                <c:pt idx="74">
                  <c:v>9411.0550384614216</c:v>
                </c:pt>
                <c:pt idx="75">
                  <c:v>9417.1873249999189</c:v>
                </c:pt>
                <c:pt idx="76">
                  <c:v>9423.3196115384635</c:v>
                </c:pt>
                <c:pt idx="77">
                  <c:v>9429.4518980769244</c:v>
                </c:pt>
                <c:pt idx="78">
                  <c:v>9435.5841846153853</c:v>
                </c:pt>
                <c:pt idx="79">
                  <c:v>9441.7164711538589</c:v>
                </c:pt>
                <c:pt idx="80">
                  <c:v>9447.8487576923089</c:v>
                </c:pt>
                <c:pt idx="81">
                  <c:v>9453.9810442307698</c:v>
                </c:pt>
                <c:pt idx="82">
                  <c:v>9460.1133307692271</c:v>
                </c:pt>
                <c:pt idx="83">
                  <c:v>9466.2456173076935</c:v>
                </c:pt>
                <c:pt idx="84">
                  <c:v>9472.3779038460325</c:v>
                </c:pt>
                <c:pt idx="85">
                  <c:v>9478.5101903845316</c:v>
                </c:pt>
                <c:pt idx="86">
                  <c:v>9484.642476923078</c:v>
                </c:pt>
                <c:pt idx="87">
                  <c:v>9490.7747634615371</c:v>
                </c:pt>
                <c:pt idx="88">
                  <c:v>9496.9070500000016</c:v>
                </c:pt>
                <c:pt idx="89">
                  <c:v>9503.0393365384625</c:v>
                </c:pt>
                <c:pt idx="90">
                  <c:v>9509.1716230769234</c:v>
                </c:pt>
                <c:pt idx="91">
                  <c:v>9515.3039096153007</c:v>
                </c:pt>
                <c:pt idx="92">
                  <c:v>9521.436196153847</c:v>
                </c:pt>
                <c:pt idx="93">
                  <c:v>9527.5684826923098</c:v>
                </c:pt>
                <c:pt idx="94">
                  <c:v>9533.7007692307707</c:v>
                </c:pt>
                <c:pt idx="95">
                  <c:v>9539.8330557692316</c:v>
                </c:pt>
                <c:pt idx="96">
                  <c:v>9545.965342307687</c:v>
                </c:pt>
                <c:pt idx="97">
                  <c:v>9552.0976288461552</c:v>
                </c:pt>
                <c:pt idx="98">
                  <c:v>9558.229915384607</c:v>
                </c:pt>
                <c:pt idx="99">
                  <c:v>9564.362201922997</c:v>
                </c:pt>
                <c:pt idx="100">
                  <c:v>9570.4944884615397</c:v>
                </c:pt>
                <c:pt idx="101">
                  <c:v>9576.6267750000006</c:v>
                </c:pt>
                <c:pt idx="102">
                  <c:v>9582.7590615384688</c:v>
                </c:pt>
                <c:pt idx="103">
                  <c:v>9588.8913480769388</c:v>
                </c:pt>
                <c:pt idx="104">
                  <c:v>9595.0236346153852</c:v>
                </c:pt>
                <c:pt idx="105">
                  <c:v>9601.1559211537624</c:v>
                </c:pt>
                <c:pt idx="106">
                  <c:v>9607.2882076923088</c:v>
                </c:pt>
                <c:pt idx="107">
                  <c:v>9613.4204942307697</c:v>
                </c:pt>
                <c:pt idx="108">
                  <c:v>9619.552780769227</c:v>
                </c:pt>
                <c:pt idx="109">
                  <c:v>9625.6850673076933</c:v>
                </c:pt>
                <c:pt idx="110">
                  <c:v>9631.8173538461451</c:v>
                </c:pt>
                <c:pt idx="111">
                  <c:v>9637.9496403846151</c:v>
                </c:pt>
                <c:pt idx="112">
                  <c:v>9644.0819269229851</c:v>
                </c:pt>
                <c:pt idx="113">
                  <c:v>9650.2142134615351</c:v>
                </c:pt>
                <c:pt idx="114">
                  <c:v>9656.3465000000015</c:v>
                </c:pt>
                <c:pt idx="115">
                  <c:v>9662.4787865384624</c:v>
                </c:pt>
                <c:pt idx="116">
                  <c:v>9668.6110730769269</c:v>
                </c:pt>
                <c:pt idx="117">
                  <c:v>9674.7433596153969</c:v>
                </c:pt>
                <c:pt idx="118">
                  <c:v>9680.8756461538451</c:v>
                </c:pt>
                <c:pt idx="119">
                  <c:v>9687.0079326922223</c:v>
                </c:pt>
                <c:pt idx="120">
                  <c:v>9693.1402192307705</c:v>
                </c:pt>
                <c:pt idx="121">
                  <c:v>9699.2725057692332</c:v>
                </c:pt>
                <c:pt idx="122">
                  <c:v>9705.4047923076942</c:v>
                </c:pt>
                <c:pt idx="123">
                  <c:v>9711.5370788461569</c:v>
                </c:pt>
                <c:pt idx="124">
                  <c:v>9717.669365384605</c:v>
                </c:pt>
                <c:pt idx="125">
                  <c:v>9723.801651922995</c:v>
                </c:pt>
                <c:pt idx="126">
                  <c:v>9729.933938461525</c:v>
                </c:pt>
                <c:pt idx="127">
                  <c:v>9736.0662249999132</c:v>
                </c:pt>
                <c:pt idx="128">
                  <c:v>9742.1985115384668</c:v>
                </c:pt>
                <c:pt idx="129">
                  <c:v>9748.3307980769368</c:v>
                </c:pt>
                <c:pt idx="130">
                  <c:v>9754.463084615385</c:v>
                </c:pt>
                <c:pt idx="131">
                  <c:v>9760.5953711538477</c:v>
                </c:pt>
                <c:pt idx="132">
                  <c:v>9766.7276576923086</c:v>
                </c:pt>
                <c:pt idx="133">
                  <c:v>9772.8599442306859</c:v>
                </c:pt>
                <c:pt idx="134">
                  <c:v>9778.992230769225</c:v>
                </c:pt>
                <c:pt idx="135">
                  <c:v>9785.1245173076968</c:v>
                </c:pt>
                <c:pt idx="136">
                  <c:v>9791.256803846145</c:v>
                </c:pt>
                <c:pt idx="137">
                  <c:v>9797.3890903845258</c:v>
                </c:pt>
                <c:pt idx="138">
                  <c:v>9803.521376923065</c:v>
                </c:pt>
                <c:pt idx="139">
                  <c:v>9809.6536634614476</c:v>
                </c:pt>
                <c:pt idx="140">
                  <c:v>9815.7859500000013</c:v>
                </c:pt>
                <c:pt idx="141">
                  <c:v>9821.9182365384622</c:v>
                </c:pt>
                <c:pt idx="142">
                  <c:v>9828.0505230769231</c:v>
                </c:pt>
                <c:pt idx="143">
                  <c:v>9834.1828096153858</c:v>
                </c:pt>
                <c:pt idx="144">
                  <c:v>9840.3150961538431</c:v>
                </c:pt>
                <c:pt idx="145">
                  <c:v>9846.4473826923095</c:v>
                </c:pt>
                <c:pt idx="146">
                  <c:v>9852.5796692307631</c:v>
                </c:pt>
                <c:pt idx="147">
                  <c:v>9858.7119557692313</c:v>
                </c:pt>
                <c:pt idx="148">
                  <c:v>9864.8442423077795</c:v>
                </c:pt>
                <c:pt idx="149">
                  <c:v>9870.9765288461531</c:v>
                </c:pt>
                <c:pt idx="150">
                  <c:v>9877.1088153846031</c:v>
                </c:pt>
                <c:pt idx="151">
                  <c:v>9883.2411019230731</c:v>
                </c:pt>
                <c:pt idx="152">
                  <c:v>9889.3733884615231</c:v>
                </c:pt>
                <c:pt idx="153">
                  <c:v>9895.5056749999039</c:v>
                </c:pt>
                <c:pt idx="154">
                  <c:v>9901.6379615384649</c:v>
                </c:pt>
                <c:pt idx="155">
                  <c:v>9907.7702480770149</c:v>
                </c:pt>
                <c:pt idx="156">
                  <c:v>9913.902534615383</c:v>
                </c:pt>
                <c:pt idx="157">
                  <c:v>9920.0348211538549</c:v>
                </c:pt>
                <c:pt idx="158">
                  <c:v>9926.167107692303</c:v>
                </c:pt>
                <c:pt idx="159">
                  <c:v>9932.2993942307694</c:v>
                </c:pt>
                <c:pt idx="160">
                  <c:v>9938.431680769223</c:v>
                </c:pt>
                <c:pt idx="161">
                  <c:v>9944.563967307693</c:v>
                </c:pt>
                <c:pt idx="162">
                  <c:v>9950.6962538461557</c:v>
                </c:pt>
                <c:pt idx="163">
                  <c:v>9956.828540384613</c:v>
                </c:pt>
                <c:pt idx="164">
                  <c:v>9962.960826922983</c:v>
                </c:pt>
                <c:pt idx="165">
                  <c:v>9969.0931134614439</c:v>
                </c:pt>
                <c:pt idx="166">
                  <c:v>9975.2254000000048</c:v>
                </c:pt>
                <c:pt idx="167">
                  <c:v>9981.3576865383657</c:v>
                </c:pt>
                <c:pt idx="168">
                  <c:v>9987.489973076923</c:v>
                </c:pt>
                <c:pt idx="169">
                  <c:v>9993.6222596153948</c:v>
                </c:pt>
                <c:pt idx="170">
                  <c:v>9999.7545461539321</c:v>
                </c:pt>
                <c:pt idx="171">
                  <c:v>10005.886832692222</c:v>
                </c:pt>
                <c:pt idx="172">
                  <c:v>10012.019119230767</c:v>
                </c:pt>
                <c:pt idx="173">
                  <c:v>10018.151405769233</c:v>
                </c:pt>
                <c:pt idx="174">
                  <c:v>10024.283692307694</c:v>
                </c:pt>
                <c:pt idx="175">
                  <c:v>10030.415978846155</c:v>
                </c:pt>
                <c:pt idx="176">
                  <c:v>10036.548265384616</c:v>
                </c:pt>
                <c:pt idx="177">
                  <c:v>10042.680551923077</c:v>
                </c:pt>
                <c:pt idx="178">
                  <c:v>10048.812838461527</c:v>
                </c:pt>
                <c:pt idx="179">
                  <c:v>10054.945124999915</c:v>
                </c:pt>
                <c:pt idx="180">
                  <c:v>10061.077411538468</c:v>
                </c:pt>
                <c:pt idx="181">
                  <c:v>10067.209698076938</c:v>
                </c:pt>
                <c:pt idx="182">
                  <c:v>10073.341984615385</c:v>
                </c:pt>
                <c:pt idx="183">
                  <c:v>10079.474271153858</c:v>
                </c:pt>
                <c:pt idx="184">
                  <c:v>10085.606557692308</c:v>
                </c:pt>
                <c:pt idx="185">
                  <c:v>10091.738844230778</c:v>
                </c:pt>
                <c:pt idx="186">
                  <c:v>10097.871130769108</c:v>
                </c:pt>
                <c:pt idx="187">
                  <c:v>10104.003417307698</c:v>
                </c:pt>
                <c:pt idx="188">
                  <c:v>10110.135703846156</c:v>
                </c:pt>
                <c:pt idx="189">
                  <c:v>10116.267990384529</c:v>
                </c:pt>
                <c:pt idx="190">
                  <c:v>10122.400276923065</c:v>
                </c:pt>
                <c:pt idx="191">
                  <c:v>10128.53256346154</c:v>
                </c:pt>
                <c:pt idx="192">
                  <c:v>10134.664850000006</c:v>
                </c:pt>
                <c:pt idx="193">
                  <c:v>10140.797136538462</c:v>
                </c:pt>
                <c:pt idx="194">
                  <c:v>10146.929423076926</c:v>
                </c:pt>
                <c:pt idx="195">
                  <c:v>10153.061709615386</c:v>
                </c:pt>
                <c:pt idx="196">
                  <c:v>10159.193996153848</c:v>
                </c:pt>
                <c:pt idx="197">
                  <c:v>10165.326282692309</c:v>
                </c:pt>
                <c:pt idx="198">
                  <c:v>10171.458569230765</c:v>
                </c:pt>
                <c:pt idx="199">
                  <c:v>10177.590855769231</c:v>
                </c:pt>
                <c:pt idx="200">
                  <c:v>10183.723142307788</c:v>
                </c:pt>
                <c:pt idx="201">
                  <c:v>10189.855428846155</c:v>
                </c:pt>
                <c:pt idx="202">
                  <c:v>10195.987715384605</c:v>
                </c:pt>
                <c:pt idx="203">
                  <c:v>10202.120001923075</c:v>
                </c:pt>
                <c:pt idx="204">
                  <c:v>10208.252288461539</c:v>
                </c:pt>
                <c:pt idx="205">
                  <c:v>10214.384575000002</c:v>
                </c:pt>
                <c:pt idx="206">
                  <c:v>10220.516861538466</c:v>
                </c:pt>
                <c:pt idx="207">
                  <c:v>10226.649148077016</c:v>
                </c:pt>
                <c:pt idx="208">
                  <c:v>10232.781434615386</c:v>
                </c:pt>
                <c:pt idx="209">
                  <c:v>10238.913721153856</c:v>
                </c:pt>
                <c:pt idx="210">
                  <c:v>10245.046007692308</c:v>
                </c:pt>
                <c:pt idx="211">
                  <c:v>10251.178294230769</c:v>
                </c:pt>
                <c:pt idx="212">
                  <c:v>10257.310580769225</c:v>
                </c:pt>
                <c:pt idx="213">
                  <c:v>10263.442867307696</c:v>
                </c:pt>
                <c:pt idx="214">
                  <c:v>10269.575153846145</c:v>
                </c:pt>
                <c:pt idx="215">
                  <c:v>10275.707440384616</c:v>
                </c:pt>
                <c:pt idx="216">
                  <c:v>10281.839726923065</c:v>
                </c:pt>
                <c:pt idx="217">
                  <c:v>10287.972013461447</c:v>
                </c:pt>
                <c:pt idx="218">
                  <c:v>10294.104300000006</c:v>
                </c:pt>
                <c:pt idx="219">
                  <c:v>10300.236586538476</c:v>
                </c:pt>
                <c:pt idx="220">
                  <c:v>10306.368873076925</c:v>
                </c:pt>
                <c:pt idx="221">
                  <c:v>10312.501159615385</c:v>
                </c:pt>
                <c:pt idx="222">
                  <c:v>10318.633446154017</c:v>
                </c:pt>
                <c:pt idx="223">
                  <c:v>10324.765732692309</c:v>
                </c:pt>
                <c:pt idx="224">
                  <c:v>10330.898019230763</c:v>
                </c:pt>
                <c:pt idx="225">
                  <c:v>10337.030305769233</c:v>
                </c:pt>
                <c:pt idx="226">
                  <c:v>10343.162592307694</c:v>
                </c:pt>
                <c:pt idx="227">
                  <c:v>10349.29487884628</c:v>
                </c:pt>
                <c:pt idx="228">
                  <c:v>10355.427165384603</c:v>
                </c:pt>
                <c:pt idx="229">
                  <c:v>10361.559451923073</c:v>
                </c:pt>
                <c:pt idx="230">
                  <c:v>10367.691738461544</c:v>
                </c:pt>
                <c:pt idx="231">
                  <c:v>10373.824025000002</c:v>
                </c:pt>
                <c:pt idx="232">
                  <c:v>10379.956311538463</c:v>
                </c:pt>
                <c:pt idx="233">
                  <c:v>10386.088598076934</c:v>
                </c:pt>
                <c:pt idx="234">
                  <c:v>10392.220884615386</c:v>
                </c:pt>
                <c:pt idx="235">
                  <c:v>10398.353171153847</c:v>
                </c:pt>
                <c:pt idx="236">
                  <c:v>10404.48545769231</c:v>
                </c:pt>
                <c:pt idx="237">
                  <c:v>10410.617744230774</c:v>
                </c:pt>
                <c:pt idx="238">
                  <c:v>10416.750030769223</c:v>
                </c:pt>
                <c:pt idx="239">
                  <c:v>10422.882317307693</c:v>
                </c:pt>
                <c:pt idx="240">
                  <c:v>10429.014603846153</c:v>
                </c:pt>
                <c:pt idx="241">
                  <c:v>10435.146890384613</c:v>
                </c:pt>
                <c:pt idx="242">
                  <c:v>10441.279176923063</c:v>
                </c:pt>
                <c:pt idx="243">
                  <c:v>10447.41146346154</c:v>
                </c:pt>
                <c:pt idx="244">
                  <c:v>10453.543750000088</c:v>
                </c:pt>
                <c:pt idx="245">
                  <c:v>10459.676036538463</c:v>
                </c:pt>
                <c:pt idx="246">
                  <c:v>10465.808323076923</c:v>
                </c:pt>
                <c:pt idx="247">
                  <c:v>10471.940609615385</c:v>
                </c:pt>
                <c:pt idx="248">
                  <c:v>10478.072896153848</c:v>
                </c:pt>
                <c:pt idx="249">
                  <c:v>10484.205182692309</c:v>
                </c:pt>
                <c:pt idx="250">
                  <c:v>10490.33746923077</c:v>
                </c:pt>
                <c:pt idx="251">
                  <c:v>10496.469755769231</c:v>
                </c:pt>
                <c:pt idx="252">
                  <c:v>10502.602042307781</c:v>
                </c:pt>
                <c:pt idx="253">
                  <c:v>10508.734328846278</c:v>
                </c:pt>
                <c:pt idx="254">
                  <c:v>10514.866615384472</c:v>
                </c:pt>
                <c:pt idx="255">
                  <c:v>10520.998901922991</c:v>
                </c:pt>
                <c:pt idx="256">
                  <c:v>10527.131188461539</c:v>
                </c:pt>
                <c:pt idx="257">
                  <c:v>10533.263475000012</c:v>
                </c:pt>
                <c:pt idx="258">
                  <c:v>10539.395761538462</c:v>
                </c:pt>
                <c:pt idx="259">
                  <c:v>10545.528048077012</c:v>
                </c:pt>
                <c:pt idx="260">
                  <c:v>10551.660334615381</c:v>
                </c:pt>
                <c:pt idx="261">
                  <c:v>10557.792621153852</c:v>
                </c:pt>
                <c:pt idx="262">
                  <c:v>10563.924907692308</c:v>
                </c:pt>
                <c:pt idx="263">
                  <c:v>10570.057194230678</c:v>
                </c:pt>
                <c:pt idx="264">
                  <c:v>10576.189480769232</c:v>
                </c:pt>
                <c:pt idx="265">
                  <c:v>10582.321767307694</c:v>
                </c:pt>
                <c:pt idx="266">
                  <c:v>10588.454053846155</c:v>
                </c:pt>
                <c:pt idx="267">
                  <c:v>10594.586340384611</c:v>
                </c:pt>
                <c:pt idx="268">
                  <c:v>10600.718626923061</c:v>
                </c:pt>
                <c:pt idx="269">
                  <c:v>10606.850913461367</c:v>
                </c:pt>
                <c:pt idx="270">
                  <c:v>10612.983200000002</c:v>
                </c:pt>
                <c:pt idx="271">
                  <c:v>10619.115486538472</c:v>
                </c:pt>
                <c:pt idx="272">
                  <c:v>10625.247773077002</c:v>
                </c:pt>
                <c:pt idx="273">
                  <c:v>10631.380059615385</c:v>
                </c:pt>
                <c:pt idx="274">
                  <c:v>10637.512346153933</c:v>
                </c:pt>
                <c:pt idx="275">
                  <c:v>10643.644632692312</c:v>
                </c:pt>
                <c:pt idx="276">
                  <c:v>10649.776919230761</c:v>
                </c:pt>
                <c:pt idx="277">
                  <c:v>10655.909205769231</c:v>
                </c:pt>
                <c:pt idx="278">
                  <c:v>10662.041492307779</c:v>
                </c:pt>
                <c:pt idx="279">
                  <c:v>10668.173778846276</c:v>
                </c:pt>
                <c:pt idx="280">
                  <c:v>10674.306065384601</c:v>
                </c:pt>
                <c:pt idx="281">
                  <c:v>10680.43835192308</c:v>
                </c:pt>
                <c:pt idx="282">
                  <c:v>10686.570638461541</c:v>
                </c:pt>
                <c:pt idx="283">
                  <c:v>10692.702925000001</c:v>
                </c:pt>
                <c:pt idx="284">
                  <c:v>10698.835211538462</c:v>
                </c:pt>
                <c:pt idx="285">
                  <c:v>10704.96749807693</c:v>
                </c:pt>
                <c:pt idx="286">
                  <c:v>10711.099784615386</c:v>
                </c:pt>
                <c:pt idx="287">
                  <c:v>10717.232071153963</c:v>
                </c:pt>
                <c:pt idx="288">
                  <c:v>10723.36435769231</c:v>
                </c:pt>
                <c:pt idx="289">
                  <c:v>10729.496644230769</c:v>
                </c:pt>
                <c:pt idx="290">
                  <c:v>10735.628930769153</c:v>
                </c:pt>
                <c:pt idx="291">
                  <c:v>10741.761217307692</c:v>
                </c:pt>
                <c:pt idx="292">
                  <c:v>10747.893503846155</c:v>
                </c:pt>
                <c:pt idx="293">
                  <c:v>10754.025790384609</c:v>
                </c:pt>
                <c:pt idx="294">
                  <c:v>10760.158076923</c:v>
                </c:pt>
                <c:pt idx="295">
                  <c:v>10766.29036346154</c:v>
                </c:pt>
                <c:pt idx="296">
                  <c:v>10772.42265</c:v>
                </c:pt>
                <c:pt idx="297">
                  <c:v>10778.554936538463</c:v>
                </c:pt>
                <c:pt idx="298">
                  <c:v>10784.687223076924</c:v>
                </c:pt>
                <c:pt idx="299">
                  <c:v>10790.819509615387</c:v>
                </c:pt>
                <c:pt idx="300">
                  <c:v>10796.951796153848</c:v>
                </c:pt>
                <c:pt idx="301">
                  <c:v>10803.08408269231</c:v>
                </c:pt>
                <c:pt idx="302">
                  <c:v>10809.216369230769</c:v>
                </c:pt>
                <c:pt idx="303">
                  <c:v>10815.348655769229</c:v>
                </c:pt>
                <c:pt idx="304">
                  <c:v>10821.480942307693</c:v>
                </c:pt>
                <c:pt idx="305">
                  <c:v>10827.613228846263</c:v>
                </c:pt>
                <c:pt idx="306">
                  <c:v>10833.745515384617</c:v>
                </c:pt>
                <c:pt idx="307">
                  <c:v>10839.877801922989</c:v>
                </c:pt>
                <c:pt idx="308">
                  <c:v>10846.01008846154</c:v>
                </c:pt>
                <c:pt idx="309">
                  <c:v>10852.14237500001</c:v>
                </c:pt>
                <c:pt idx="310">
                  <c:v>10858.274661538542</c:v>
                </c:pt>
                <c:pt idx="311">
                  <c:v>10864.40694807693</c:v>
                </c:pt>
                <c:pt idx="312">
                  <c:v>10870.539234615386</c:v>
                </c:pt>
                <c:pt idx="313">
                  <c:v>10876.67152115385</c:v>
                </c:pt>
                <c:pt idx="314">
                  <c:v>10882.803807692309</c:v>
                </c:pt>
                <c:pt idx="315">
                  <c:v>10888.936094230769</c:v>
                </c:pt>
                <c:pt idx="316">
                  <c:v>10895.068380769146</c:v>
                </c:pt>
                <c:pt idx="317">
                  <c:v>10901.200667307694</c:v>
                </c:pt>
                <c:pt idx="318">
                  <c:v>10907.332953846155</c:v>
                </c:pt>
                <c:pt idx="319">
                  <c:v>10913.465240384607</c:v>
                </c:pt>
                <c:pt idx="320">
                  <c:v>10919.597526922997</c:v>
                </c:pt>
                <c:pt idx="321">
                  <c:v>10925.729813461541</c:v>
                </c:pt>
                <c:pt idx="322">
                  <c:v>10931.862099999915</c:v>
                </c:pt>
                <c:pt idx="323">
                  <c:v>10937.994386538468</c:v>
                </c:pt>
                <c:pt idx="324">
                  <c:v>10944.126673076924</c:v>
                </c:pt>
                <c:pt idx="325">
                  <c:v>10950.258959615385</c:v>
                </c:pt>
                <c:pt idx="326">
                  <c:v>10956.391246153858</c:v>
                </c:pt>
                <c:pt idx="327">
                  <c:v>10962.523532692308</c:v>
                </c:pt>
                <c:pt idx="328">
                  <c:v>10968.655819230686</c:v>
                </c:pt>
                <c:pt idx="329">
                  <c:v>10974.788105769227</c:v>
                </c:pt>
                <c:pt idx="330">
                  <c:v>10980.920392307693</c:v>
                </c:pt>
                <c:pt idx="331">
                  <c:v>10987.052678846154</c:v>
                </c:pt>
                <c:pt idx="332">
                  <c:v>10993.184965384617</c:v>
                </c:pt>
                <c:pt idx="333">
                  <c:v>10999.317251923067</c:v>
                </c:pt>
                <c:pt idx="334">
                  <c:v>11005.44953846154</c:v>
                </c:pt>
                <c:pt idx="335">
                  <c:v>11011.581825000001</c:v>
                </c:pt>
                <c:pt idx="336">
                  <c:v>11017.714111538478</c:v>
                </c:pt>
                <c:pt idx="337">
                  <c:v>11023.846398076928</c:v>
                </c:pt>
                <c:pt idx="338">
                  <c:v>11029.978684615302</c:v>
                </c:pt>
                <c:pt idx="339">
                  <c:v>11036.110971153848</c:v>
                </c:pt>
                <c:pt idx="340">
                  <c:v>11042.243257692455</c:v>
                </c:pt>
                <c:pt idx="341">
                  <c:v>11048.375544230767</c:v>
                </c:pt>
                <c:pt idx="342">
                  <c:v>11054.507830769147</c:v>
                </c:pt>
                <c:pt idx="343">
                  <c:v>11060.640117307692</c:v>
                </c:pt>
                <c:pt idx="344">
                  <c:v>11066.772403846158</c:v>
                </c:pt>
                <c:pt idx="345">
                  <c:v>11072.904690384607</c:v>
                </c:pt>
                <c:pt idx="346">
                  <c:v>11079.036976922995</c:v>
                </c:pt>
                <c:pt idx="347">
                  <c:v>11085.169263461525</c:v>
                </c:pt>
                <c:pt idx="348">
                  <c:v>11091.301550000002</c:v>
                </c:pt>
                <c:pt idx="349">
                  <c:v>11097.433836538466</c:v>
                </c:pt>
                <c:pt idx="350">
                  <c:v>11103.566123076838</c:v>
                </c:pt>
                <c:pt idx="351">
                  <c:v>11109.698409615386</c:v>
                </c:pt>
                <c:pt idx="352">
                  <c:v>11115.830696153847</c:v>
                </c:pt>
                <c:pt idx="353">
                  <c:v>11121.962982692305</c:v>
                </c:pt>
                <c:pt idx="354">
                  <c:v>11128.095269230769</c:v>
                </c:pt>
                <c:pt idx="355">
                  <c:v>11134.227555769232</c:v>
                </c:pt>
                <c:pt idx="356">
                  <c:v>11140.359842307695</c:v>
                </c:pt>
                <c:pt idx="357">
                  <c:v>11146.492128846156</c:v>
                </c:pt>
                <c:pt idx="358">
                  <c:v>11152.624415384616</c:v>
                </c:pt>
                <c:pt idx="359">
                  <c:v>11158.756701923065</c:v>
                </c:pt>
                <c:pt idx="360">
                  <c:v>11164.888988461453</c:v>
                </c:pt>
                <c:pt idx="361">
                  <c:v>11171.021275000006</c:v>
                </c:pt>
                <c:pt idx="362">
                  <c:v>11177.153561538476</c:v>
                </c:pt>
                <c:pt idx="363">
                  <c:v>11183.285848077006</c:v>
                </c:pt>
                <c:pt idx="364">
                  <c:v>11189.4181346153</c:v>
                </c:pt>
                <c:pt idx="365">
                  <c:v>11195.550421153846</c:v>
                </c:pt>
                <c:pt idx="366">
                  <c:v>11201.682707692316</c:v>
                </c:pt>
                <c:pt idx="367">
                  <c:v>11207.814994230765</c:v>
                </c:pt>
                <c:pt idx="368">
                  <c:v>11213.947280769231</c:v>
                </c:pt>
                <c:pt idx="369">
                  <c:v>11220.079567307694</c:v>
                </c:pt>
                <c:pt idx="370">
                  <c:v>11226.211853846156</c:v>
                </c:pt>
                <c:pt idx="371">
                  <c:v>11232.344140384617</c:v>
                </c:pt>
                <c:pt idx="372">
                  <c:v>11238.476426922995</c:v>
                </c:pt>
                <c:pt idx="373">
                  <c:v>11244.608713461541</c:v>
                </c:pt>
                <c:pt idx="374">
                  <c:v>11250.741000000016</c:v>
                </c:pt>
                <c:pt idx="375">
                  <c:v>11256.873286538466</c:v>
                </c:pt>
                <c:pt idx="376">
                  <c:v>11263.005573076924</c:v>
                </c:pt>
                <c:pt idx="377">
                  <c:v>11269.137859615386</c:v>
                </c:pt>
                <c:pt idx="378">
                  <c:v>11275.270146153856</c:v>
                </c:pt>
                <c:pt idx="379">
                  <c:v>11281.402432692308</c:v>
                </c:pt>
                <c:pt idx="380">
                  <c:v>11287.534719230774</c:v>
                </c:pt>
                <c:pt idx="381">
                  <c:v>11293.667005769223</c:v>
                </c:pt>
                <c:pt idx="382">
                  <c:v>11299.799292307694</c:v>
                </c:pt>
                <c:pt idx="383">
                  <c:v>11305.931578846248</c:v>
                </c:pt>
                <c:pt idx="384">
                  <c:v>11312.063865384613</c:v>
                </c:pt>
                <c:pt idx="385">
                  <c:v>11318.196151923063</c:v>
                </c:pt>
                <c:pt idx="386">
                  <c:v>11324.32843846154</c:v>
                </c:pt>
                <c:pt idx="387">
                  <c:v>11330.460725000001</c:v>
                </c:pt>
                <c:pt idx="388">
                  <c:v>11336.593011538474</c:v>
                </c:pt>
                <c:pt idx="389">
                  <c:v>11342.725298077004</c:v>
                </c:pt>
                <c:pt idx="390">
                  <c:v>11348.857584615289</c:v>
                </c:pt>
                <c:pt idx="391">
                  <c:v>11354.989871153848</c:v>
                </c:pt>
                <c:pt idx="392">
                  <c:v>11361.122157692314</c:v>
                </c:pt>
                <c:pt idx="393">
                  <c:v>11367.254444230855</c:v>
                </c:pt>
                <c:pt idx="394">
                  <c:v>11373.386730769138</c:v>
                </c:pt>
                <c:pt idx="395">
                  <c:v>11379.519017307694</c:v>
                </c:pt>
                <c:pt idx="396">
                  <c:v>11385.651303846153</c:v>
                </c:pt>
                <c:pt idx="397">
                  <c:v>11391.783590384615</c:v>
                </c:pt>
                <c:pt idx="398">
                  <c:v>11397.915876922993</c:v>
                </c:pt>
                <c:pt idx="399">
                  <c:v>11404.048163461541</c:v>
                </c:pt>
                <c:pt idx="400">
                  <c:v>11410.180450000014</c:v>
                </c:pt>
                <c:pt idx="401">
                  <c:v>11416.312736538464</c:v>
                </c:pt>
                <c:pt idx="402">
                  <c:v>11422.445023076925</c:v>
                </c:pt>
                <c:pt idx="403">
                  <c:v>11428.577309615383</c:v>
                </c:pt>
                <c:pt idx="404">
                  <c:v>11434.709596153854</c:v>
                </c:pt>
                <c:pt idx="405">
                  <c:v>11440.841882692308</c:v>
                </c:pt>
                <c:pt idx="406">
                  <c:v>11446.974169230771</c:v>
                </c:pt>
                <c:pt idx="407">
                  <c:v>11453.106455769233</c:v>
                </c:pt>
                <c:pt idx="408">
                  <c:v>11459.238742307816</c:v>
                </c:pt>
                <c:pt idx="409">
                  <c:v>11465.371028846155</c:v>
                </c:pt>
                <c:pt idx="410">
                  <c:v>11471.503315384613</c:v>
                </c:pt>
                <c:pt idx="411">
                  <c:v>11477.635601923061</c:v>
                </c:pt>
                <c:pt idx="412">
                  <c:v>11483.76788846154</c:v>
                </c:pt>
                <c:pt idx="413">
                  <c:v>11489.900175000001</c:v>
                </c:pt>
                <c:pt idx="414">
                  <c:v>11496.032461538587</c:v>
                </c:pt>
                <c:pt idx="415">
                  <c:v>11502.164748077048</c:v>
                </c:pt>
                <c:pt idx="416">
                  <c:v>11508.297034615385</c:v>
                </c:pt>
                <c:pt idx="417">
                  <c:v>11514.429321153848</c:v>
                </c:pt>
                <c:pt idx="418">
                  <c:v>11520.561607692311</c:v>
                </c:pt>
                <c:pt idx="419">
                  <c:v>11526.69389423077</c:v>
                </c:pt>
                <c:pt idx="420">
                  <c:v>11532.826180769138</c:v>
                </c:pt>
                <c:pt idx="421">
                  <c:v>11538.958467307693</c:v>
                </c:pt>
                <c:pt idx="422">
                  <c:v>11545.090753846156</c:v>
                </c:pt>
                <c:pt idx="423">
                  <c:v>11551.223040384704</c:v>
                </c:pt>
                <c:pt idx="424">
                  <c:v>11557.355326922943</c:v>
                </c:pt>
                <c:pt idx="425">
                  <c:v>11563.487613461399</c:v>
                </c:pt>
                <c:pt idx="426">
                  <c:v>11569.619900000002</c:v>
                </c:pt>
                <c:pt idx="427">
                  <c:v>11575.752186538462</c:v>
                </c:pt>
                <c:pt idx="428">
                  <c:v>11581.884473076932</c:v>
                </c:pt>
                <c:pt idx="429">
                  <c:v>11588.016759615386</c:v>
                </c:pt>
                <c:pt idx="430">
                  <c:v>11594.149046153971</c:v>
                </c:pt>
                <c:pt idx="431">
                  <c:v>11600.28133269231</c:v>
                </c:pt>
                <c:pt idx="432">
                  <c:v>11606.413619230771</c:v>
                </c:pt>
                <c:pt idx="433">
                  <c:v>11612.545905769221</c:v>
                </c:pt>
                <c:pt idx="434">
                  <c:v>11618.678192307691</c:v>
                </c:pt>
                <c:pt idx="435">
                  <c:v>11624.810478846241</c:v>
                </c:pt>
                <c:pt idx="436">
                  <c:v>11630.942765384618</c:v>
                </c:pt>
                <c:pt idx="437">
                  <c:v>11637.075051923061</c:v>
                </c:pt>
                <c:pt idx="438">
                  <c:v>11643.20733846154</c:v>
                </c:pt>
                <c:pt idx="439">
                  <c:v>11649.339625000001</c:v>
                </c:pt>
                <c:pt idx="440">
                  <c:v>11655.471911538463</c:v>
                </c:pt>
                <c:pt idx="441">
                  <c:v>11661.604198077002</c:v>
                </c:pt>
                <c:pt idx="442">
                  <c:v>11667.736484615392</c:v>
                </c:pt>
                <c:pt idx="443">
                  <c:v>11673.868771153848</c:v>
                </c:pt>
                <c:pt idx="444">
                  <c:v>11680.00105769231</c:v>
                </c:pt>
                <c:pt idx="445">
                  <c:v>11686.133344230853</c:v>
                </c:pt>
                <c:pt idx="446">
                  <c:v>11692.265630769125</c:v>
                </c:pt>
                <c:pt idx="447">
                  <c:v>11698.397917307617</c:v>
                </c:pt>
                <c:pt idx="448">
                  <c:v>11704.530203846154</c:v>
                </c:pt>
                <c:pt idx="449">
                  <c:v>11710.662490384617</c:v>
                </c:pt>
                <c:pt idx="450">
                  <c:v>11716.794776923078</c:v>
                </c:pt>
                <c:pt idx="451">
                  <c:v>11722.927063461462</c:v>
                </c:pt>
                <c:pt idx="452">
                  <c:v>11729.059350000001</c:v>
                </c:pt>
                <c:pt idx="453">
                  <c:v>11735.191636538462</c:v>
                </c:pt>
                <c:pt idx="454">
                  <c:v>11741.323923076925</c:v>
                </c:pt>
                <c:pt idx="455">
                  <c:v>11747.456209615308</c:v>
                </c:pt>
                <c:pt idx="456">
                  <c:v>11753.58849615385</c:v>
                </c:pt>
                <c:pt idx="457">
                  <c:v>11759.720782692388</c:v>
                </c:pt>
                <c:pt idx="458">
                  <c:v>11765.853069230769</c:v>
                </c:pt>
                <c:pt idx="459">
                  <c:v>11771.985355769153</c:v>
                </c:pt>
                <c:pt idx="460">
                  <c:v>11778.117642307694</c:v>
                </c:pt>
                <c:pt idx="461">
                  <c:v>11784.249928846233</c:v>
                </c:pt>
                <c:pt idx="462">
                  <c:v>11790.382215384609</c:v>
                </c:pt>
                <c:pt idx="463">
                  <c:v>11796.514501923079</c:v>
                </c:pt>
                <c:pt idx="464">
                  <c:v>11802.646788461539</c:v>
                </c:pt>
                <c:pt idx="465">
                  <c:v>11808.779075000002</c:v>
                </c:pt>
                <c:pt idx="466">
                  <c:v>11814.91136153847</c:v>
                </c:pt>
                <c:pt idx="467">
                  <c:v>11821.04364807704</c:v>
                </c:pt>
                <c:pt idx="468">
                  <c:v>11827.175934615279</c:v>
                </c:pt>
                <c:pt idx="469">
                  <c:v>11833.308221153848</c:v>
                </c:pt>
                <c:pt idx="470">
                  <c:v>11839.44050769231</c:v>
                </c:pt>
                <c:pt idx="471">
                  <c:v>11845.572794230771</c:v>
                </c:pt>
                <c:pt idx="472">
                  <c:v>11851.705080769229</c:v>
                </c:pt>
                <c:pt idx="473">
                  <c:v>11857.837367307693</c:v>
                </c:pt>
                <c:pt idx="474">
                  <c:v>11863.969653846149</c:v>
                </c:pt>
                <c:pt idx="475">
                  <c:v>11870.101940384617</c:v>
                </c:pt>
                <c:pt idx="476">
                  <c:v>11876.234226923079</c:v>
                </c:pt>
                <c:pt idx="477">
                  <c:v>11882.366513461366</c:v>
                </c:pt>
                <c:pt idx="478">
                  <c:v>11888.498800000001</c:v>
                </c:pt>
                <c:pt idx="479">
                  <c:v>11894.631086538478</c:v>
                </c:pt>
                <c:pt idx="480">
                  <c:v>11900.763373076928</c:v>
                </c:pt>
                <c:pt idx="481">
                  <c:v>11906.8956596153</c:v>
                </c:pt>
                <c:pt idx="482">
                  <c:v>11913.027946153848</c:v>
                </c:pt>
                <c:pt idx="483">
                  <c:v>11919.160232692309</c:v>
                </c:pt>
                <c:pt idx="484">
                  <c:v>11925.29251923077</c:v>
                </c:pt>
                <c:pt idx="485">
                  <c:v>11931.424805769231</c:v>
                </c:pt>
                <c:pt idx="486">
                  <c:v>11937.557092307687</c:v>
                </c:pt>
                <c:pt idx="487">
                  <c:v>11943.689378846158</c:v>
                </c:pt>
                <c:pt idx="488">
                  <c:v>11949.821665384607</c:v>
                </c:pt>
                <c:pt idx="489">
                  <c:v>11955.953951922997</c:v>
                </c:pt>
                <c:pt idx="490">
                  <c:v>11962.086238461527</c:v>
                </c:pt>
                <c:pt idx="491">
                  <c:v>11968.218525000002</c:v>
                </c:pt>
                <c:pt idx="492">
                  <c:v>11974.350811538463</c:v>
                </c:pt>
                <c:pt idx="493">
                  <c:v>11980.483098076938</c:v>
                </c:pt>
                <c:pt idx="494">
                  <c:v>11986.615384615387</c:v>
                </c:pt>
                <c:pt idx="495">
                  <c:v>12013.907692307685</c:v>
                </c:pt>
                <c:pt idx="496">
                  <c:v>12041.2</c:v>
                </c:pt>
                <c:pt idx="497">
                  <c:v>12068.49230769231</c:v>
                </c:pt>
                <c:pt idx="498">
                  <c:v>12095.784615384617</c:v>
                </c:pt>
                <c:pt idx="499">
                  <c:v>12123.076923076838</c:v>
                </c:pt>
                <c:pt idx="500">
                  <c:v>12150.36923076914</c:v>
                </c:pt>
                <c:pt idx="501">
                  <c:v>12177.66153846154</c:v>
                </c:pt>
                <c:pt idx="502">
                  <c:v>12204.95384615385</c:v>
                </c:pt>
                <c:pt idx="503">
                  <c:v>12232.246153846156</c:v>
                </c:pt>
                <c:pt idx="504">
                  <c:v>12259.538461538557</c:v>
                </c:pt>
                <c:pt idx="505">
                  <c:v>12286.830769230772</c:v>
                </c:pt>
                <c:pt idx="506">
                  <c:v>12314.123076923077</c:v>
                </c:pt>
                <c:pt idx="507">
                  <c:v>12341.415384615308</c:v>
                </c:pt>
                <c:pt idx="508">
                  <c:v>12368.707692307695</c:v>
                </c:pt>
                <c:pt idx="509">
                  <c:v>12396.000000000002</c:v>
                </c:pt>
                <c:pt idx="510">
                  <c:v>12423.292307692314</c:v>
                </c:pt>
                <c:pt idx="511">
                  <c:v>12450.584615384611</c:v>
                </c:pt>
                <c:pt idx="512">
                  <c:v>12477.876923076803</c:v>
                </c:pt>
                <c:pt idx="513">
                  <c:v>12505.169230769225</c:v>
                </c:pt>
                <c:pt idx="514">
                  <c:v>12532.461538461523</c:v>
                </c:pt>
                <c:pt idx="515">
                  <c:v>12559.753846153933</c:v>
                </c:pt>
                <c:pt idx="516">
                  <c:v>12587.046153846157</c:v>
                </c:pt>
                <c:pt idx="517">
                  <c:v>12614.338461538478</c:v>
                </c:pt>
                <c:pt idx="518">
                  <c:v>12641.630769230776</c:v>
                </c:pt>
                <c:pt idx="519">
                  <c:v>12668.923076923073</c:v>
                </c:pt>
                <c:pt idx="520">
                  <c:v>12696.215384615387</c:v>
                </c:pt>
                <c:pt idx="521">
                  <c:v>12723.507692307689</c:v>
                </c:pt>
                <c:pt idx="522">
                  <c:v>12750.800000000001</c:v>
                </c:pt>
                <c:pt idx="523">
                  <c:v>12778.09230769231</c:v>
                </c:pt>
                <c:pt idx="524">
                  <c:v>12805.384615384603</c:v>
                </c:pt>
                <c:pt idx="525">
                  <c:v>12832.676923076921</c:v>
                </c:pt>
                <c:pt idx="526">
                  <c:v>12859.969230769148</c:v>
                </c:pt>
                <c:pt idx="527">
                  <c:v>12887.26153846154</c:v>
                </c:pt>
                <c:pt idx="528">
                  <c:v>12914.553846153854</c:v>
                </c:pt>
                <c:pt idx="529">
                  <c:v>12941.846153846151</c:v>
                </c:pt>
                <c:pt idx="530">
                  <c:v>12969.138461538572</c:v>
                </c:pt>
                <c:pt idx="531">
                  <c:v>12996.43076923077</c:v>
                </c:pt>
                <c:pt idx="532">
                  <c:v>13023.723076923077</c:v>
                </c:pt>
                <c:pt idx="533">
                  <c:v>13051.015384615383</c:v>
                </c:pt>
                <c:pt idx="534">
                  <c:v>13078.307692307681</c:v>
                </c:pt>
                <c:pt idx="535">
                  <c:v>13105.6</c:v>
                </c:pt>
                <c:pt idx="536">
                  <c:v>13132.892307692309</c:v>
                </c:pt>
                <c:pt idx="537">
                  <c:v>13160.184615384615</c:v>
                </c:pt>
                <c:pt idx="538">
                  <c:v>13187.476923076829</c:v>
                </c:pt>
                <c:pt idx="539">
                  <c:v>13214.769230769229</c:v>
                </c:pt>
                <c:pt idx="540">
                  <c:v>13242.061538461527</c:v>
                </c:pt>
                <c:pt idx="541">
                  <c:v>13269.353846153848</c:v>
                </c:pt>
                <c:pt idx="542">
                  <c:v>13296.646153846155</c:v>
                </c:pt>
                <c:pt idx="543">
                  <c:v>13323.938461538548</c:v>
                </c:pt>
                <c:pt idx="544">
                  <c:v>13351.23076923085</c:v>
                </c:pt>
                <c:pt idx="545">
                  <c:v>13378.523076923077</c:v>
                </c:pt>
                <c:pt idx="546">
                  <c:v>13405.8153846153</c:v>
                </c:pt>
                <c:pt idx="547">
                  <c:v>13433.107692307693</c:v>
                </c:pt>
                <c:pt idx="548">
                  <c:v>13460.400000000001</c:v>
                </c:pt>
                <c:pt idx="549">
                  <c:v>13487.69230769231</c:v>
                </c:pt>
                <c:pt idx="550">
                  <c:v>13514.984615384607</c:v>
                </c:pt>
                <c:pt idx="551">
                  <c:v>13542.276923076925</c:v>
                </c:pt>
                <c:pt idx="552">
                  <c:v>13569.569230769221</c:v>
                </c:pt>
                <c:pt idx="553">
                  <c:v>13596.86153846146</c:v>
                </c:pt>
                <c:pt idx="554">
                  <c:v>13624.153846153858</c:v>
                </c:pt>
                <c:pt idx="555">
                  <c:v>13651.446153846155</c:v>
                </c:pt>
                <c:pt idx="556">
                  <c:v>13678.738461538587</c:v>
                </c:pt>
                <c:pt idx="557">
                  <c:v>13706.030769230772</c:v>
                </c:pt>
                <c:pt idx="558">
                  <c:v>13733.323076923069</c:v>
                </c:pt>
                <c:pt idx="559">
                  <c:v>13760.615384615387</c:v>
                </c:pt>
                <c:pt idx="560">
                  <c:v>13787.907692307685</c:v>
                </c:pt>
                <c:pt idx="561">
                  <c:v>13815.2</c:v>
                </c:pt>
                <c:pt idx="562">
                  <c:v>13842.49230769231</c:v>
                </c:pt>
                <c:pt idx="563">
                  <c:v>13869.784615384617</c:v>
                </c:pt>
                <c:pt idx="564">
                  <c:v>13897.076923076838</c:v>
                </c:pt>
                <c:pt idx="565">
                  <c:v>13924.36923076914</c:v>
                </c:pt>
                <c:pt idx="566">
                  <c:v>13951.66153846154</c:v>
                </c:pt>
                <c:pt idx="567">
                  <c:v>13978.95384615385</c:v>
                </c:pt>
                <c:pt idx="568">
                  <c:v>14006.246153846156</c:v>
                </c:pt>
                <c:pt idx="569">
                  <c:v>14033.538461538557</c:v>
                </c:pt>
                <c:pt idx="570">
                  <c:v>14060.830769230772</c:v>
                </c:pt>
                <c:pt idx="571">
                  <c:v>14088.123076923077</c:v>
                </c:pt>
                <c:pt idx="572">
                  <c:v>14115.415384615308</c:v>
                </c:pt>
                <c:pt idx="573">
                  <c:v>14142.707692307695</c:v>
                </c:pt>
                <c:pt idx="574">
                  <c:v>14170.000000000002</c:v>
                </c:pt>
                <c:pt idx="575">
                  <c:v>14197.292307692314</c:v>
                </c:pt>
                <c:pt idx="576">
                  <c:v>14224.584615384611</c:v>
                </c:pt>
                <c:pt idx="577">
                  <c:v>14251.876923076803</c:v>
                </c:pt>
                <c:pt idx="578">
                  <c:v>14279.169230769225</c:v>
                </c:pt>
                <c:pt idx="579">
                  <c:v>14306.461538461523</c:v>
                </c:pt>
                <c:pt idx="580">
                  <c:v>14333.753846153933</c:v>
                </c:pt>
                <c:pt idx="581">
                  <c:v>14361.046153846157</c:v>
                </c:pt>
                <c:pt idx="582">
                  <c:v>14388.338461538478</c:v>
                </c:pt>
                <c:pt idx="583">
                  <c:v>14415.630769230776</c:v>
                </c:pt>
                <c:pt idx="584">
                  <c:v>14442.923076923073</c:v>
                </c:pt>
                <c:pt idx="585">
                  <c:v>14470.215384615387</c:v>
                </c:pt>
                <c:pt idx="586">
                  <c:v>14497.507692307689</c:v>
                </c:pt>
                <c:pt idx="587">
                  <c:v>14524.800000000001</c:v>
                </c:pt>
                <c:pt idx="588">
                  <c:v>14552.09230769231</c:v>
                </c:pt>
                <c:pt idx="589">
                  <c:v>14579.384615384603</c:v>
                </c:pt>
                <c:pt idx="590">
                  <c:v>14606.676923076921</c:v>
                </c:pt>
                <c:pt idx="591">
                  <c:v>14633.969230769148</c:v>
                </c:pt>
                <c:pt idx="592">
                  <c:v>14661.26153846154</c:v>
                </c:pt>
                <c:pt idx="593">
                  <c:v>14688.553846153854</c:v>
                </c:pt>
                <c:pt idx="594">
                  <c:v>14715.846153846151</c:v>
                </c:pt>
                <c:pt idx="595">
                  <c:v>14743.138461538572</c:v>
                </c:pt>
                <c:pt idx="596">
                  <c:v>14770.430769230772</c:v>
                </c:pt>
                <c:pt idx="597">
                  <c:v>14797.723076923077</c:v>
                </c:pt>
                <c:pt idx="598">
                  <c:v>14825.015384615383</c:v>
                </c:pt>
                <c:pt idx="599">
                  <c:v>14852.307692307681</c:v>
                </c:pt>
                <c:pt idx="600">
                  <c:v>14879.6</c:v>
                </c:pt>
                <c:pt idx="601">
                  <c:v>14906.892307692309</c:v>
                </c:pt>
                <c:pt idx="602">
                  <c:v>14934.184615384615</c:v>
                </c:pt>
                <c:pt idx="603">
                  <c:v>14961.476923076829</c:v>
                </c:pt>
                <c:pt idx="604">
                  <c:v>14988.769230769229</c:v>
                </c:pt>
                <c:pt idx="605">
                  <c:v>15016.061538461527</c:v>
                </c:pt>
                <c:pt idx="606">
                  <c:v>15043.353846153848</c:v>
                </c:pt>
                <c:pt idx="607">
                  <c:v>15070.646153846157</c:v>
                </c:pt>
                <c:pt idx="608">
                  <c:v>15097.938461538548</c:v>
                </c:pt>
                <c:pt idx="609">
                  <c:v>15125.23076923085</c:v>
                </c:pt>
                <c:pt idx="610">
                  <c:v>15152.523076923077</c:v>
                </c:pt>
                <c:pt idx="611">
                  <c:v>15179.8153846153</c:v>
                </c:pt>
                <c:pt idx="612">
                  <c:v>15207.107692307693</c:v>
                </c:pt>
                <c:pt idx="613">
                  <c:v>15234.400000000001</c:v>
                </c:pt>
                <c:pt idx="614">
                  <c:v>15261.69230769231</c:v>
                </c:pt>
                <c:pt idx="615">
                  <c:v>15288.984615384607</c:v>
                </c:pt>
                <c:pt idx="616">
                  <c:v>15316.276923076925</c:v>
                </c:pt>
                <c:pt idx="617">
                  <c:v>15343.569230769221</c:v>
                </c:pt>
                <c:pt idx="618">
                  <c:v>15370.861538461462</c:v>
                </c:pt>
                <c:pt idx="619">
                  <c:v>15398.153846153858</c:v>
                </c:pt>
                <c:pt idx="620">
                  <c:v>15425.446153846155</c:v>
                </c:pt>
                <c:pt idx="621">
                  <c:v>15452.738461538587</c:v>
                </c:pt>
                <c:pt idx="622">
                  <c:v>15480.030769230772</c:v>
                </c:pt>
                <c:pt idx="623">
                  <c:v>15507.323076923069</c:v>
                </c:pt>
                <c:pt idx="624">
                  <c:v>15534.615384615387</c:v>
                </c:pt>
                <c:pt idx="625">
                  <c:v>15561.907692307685</c:v>
                </c:pt>
                <c:pt idx="626">
                  <c:v>15589.2</c:v>
                </c:pt>
                <c:pt idx="627">
                  <c:v>15616.49230769231</c:v>
                </c:pt>
                <c:pt idx="628">
                  <c:v>15643.784615384617</c:v>
                </c:pt>
                <c:pt idx="629">
                  <c:v>15671.07692307684</c:v>
                </c:pt>
                <c:pt idx="630">
                  <c:v>15698.36923076914</c:v>
                </c:pt>
                <c:pt idx="631">
                  <c:v>15725.66153846154</c:v>
                </c:pt>
                <c:pt idx="632">
                  <c:v>15752.95384615385</c:v>
                </c:pt>
                <c:pt idx="633">
                  <c:v>15780.246153846156</c:v>
                </c:pt>
                <c:pt idx="634">
                  <c:v>15807.538461538557</c:v>
                </c:pt>
                <c:pt idx="635">
                  <c:v>15834.830769230772</c:v>
                </c:pt>
                <c:pt idx="636">
                  <c:v>15862.123076923079</c:v>
                </c:pt>
                <c:pt idx="637">
                  <c:v>15889.415384615308</c:v>
                </c:pt>
                <c:pt idx="638">
                  <c:v>15916.707692307695</c:v>
                </c:pt>
                <c:pt idx="639">
                  <c:v>15944.000000000002</c:v>
                </c:pt>
                <c:pt idx="640">
                  <c:v>15971.292307692314</c:v>
                </c:pt>
                <c:pt idx="641">
                  <c:v>15998.584615384611</c:v>
                </c:pt>
                <c:pt idx="642">
                  <c:v>16025.876923076803</c:v>
                </c:pt>
                <c:pt idx="643">
                  <c:v>16053.169230769225</c:v>
                </c:pt>
                <c:pt idx="644">
                  <c:v>16080.461538461523</c:v>
                </c:pt>
                <c:pt idx="645">
                  <c:v>16107.753846153933</c:v>
                </c:pt>
                <c:pt idx="646">
                  <c:v>16135.046153846157</c:v>
                </c:pt>
                <c:pt idx="647">
                  <c:v>16162.338461538478</c:v>
                </c:pt>
                <c:pt idx="648">
                  <c:v>16189.630769230776</c:v>
                </c:pt>
                <c:pt idx="649">
                  <c:v>16216.923076923073</c:v>
                </c:pt>
                <c:pt idx="650">
                  <c:v>16244.215384615387</c:v>
                </c:pt>
                <c:pt idx="651">
                  <c:v>16271.507692307689</c:v>
                </c:pt>
                <c:pt idx="652">
                  <c:v>16298.800000000001</c:v>
                </c:pt>
                <c:pt idx="653">
                  <c:v>16326.09230769231</c:v>
                </c:pt>
                <c:pt idx="654">
                  <c:v>16353.384615384603</c:v>
                </c:pt>
                <c:pt idx="655">
                  <c:v>16380.676923076921</c:v>
                </c:pt>
                <c:pt idx="656">
                  <c:v>16407.969230769231</c:v>
                </c:pt>
                <c:pt idx="657">
                  <c:v>16435.261538461542</c:v>
                </c:pt>
                <c:pt idx="658">
                  <c:v>16462.553846153849</c:v>
                </c:pt>
                <c:pt idx="659">
                  <c:v>16489.846153846156</c:v>
                </c:pt>
                <c:pt idx="660">
                  <c:v>16517.138461538456</c:v>
                </c:pt>
                <c:pt idx="661">
                  <c:v>16544.430769230756</c:v>
                </c:pt>
                <c:pt idx="662">
                  <c:v>16571.723076923077</c:v>
                </c:pt>
                <c:pt idx="663">
                  <c:v>16599.015384615384</c:v>
                </c:pt>
                <c:pt idx="664">
                  <c:v>16626.307692307695</c:v>
                </c:pt>
                <c:pt idx="665">
                  <c:v>16653.600000000002</c:v>
                </c:pt>
                <c:pt idx="666">
                  <c:v>16680.892307692306</c:v>
                </c:pt>
                <c:pt idx="667">
                  <c:v>16708.18461538462</c:v>
                </c:pt>
                <c:pt idx="668">
                  <c:v>16735.476923076916</c:v>
                </c:pt>
                <c:pt idx="669">
                  <c:v>16762.76923076923</c:v>
                </c:pt>
                <c:pt idx="670">
                  <c:v>16790.061538461516</c:v>
                </c:pt>
                <c:pt idx="671">
                  <c:v>16817.353846153848</c:v>
                </c:pt>
                <c:pt idx="672">
                  <c:v>16844.646153846152</c:v>
                </c:pt>
                <c:pt idx="673">
                  <c:v>16871.938461538462</c:v>
                </c:pt>
                <c:pt idx="674">
                  <c:v>16899.230769230697</c:v>
                </c:pt>
                <c:pt idx="675">
                  <c:v>16926.52307692308</c:v>
                </c:pt>
                <c:pt idx="676">
                  <c:v>16953.815384615387</c:v>
                </c:pt>
                <c:pt idx="677">
                  <c:v>16981.107692307694</c:v>
                </c:pt>
                <c:pt idx="678">
                  <c:v>17008.400000000005</c:v>
                </c:pt>
                <c:pt idx="679">
                  <c:v>17035.692307692298</c:v>
                </c:pt>
                <c:pt idx="680">
                  <c:v>17062.984615384721</c:v>
                </c:pt>
                <c:pt idx="681">
                  <c:v>17090.276923076912</c:v>
                </c:pt>
                <c:pt idx="682">
                  <c:v>17117.569230769233</c:v>
                </c:pt>
                <c:pt idx="683">
                  <c:v>17144.861538461497</c:v>
                </c:pt>
                <c:pt idx="684">
                  <c:v>17172.153846153848</c:v>
                </c:pt>
                <c:pt idx="685">
                  <c:v>17199.446153846158</c:v>
                </c:pt>
                <c:pt idx="686">
                  <c:v>17226.738461538462</c:v>
                </c:pt>
                <c:pt idx="687">
                  <c:v>17254.030769230696</c:v>
                </c:pt>
                <c:pt idx="688">
                  <c:v>17281.323076923076</c:v>
                </c:pt>
                <c:pt idx="689">
                  <c:v>17308.615384615387</c:v>
                </c:pt>
                <c:pt idx="690">
                  <c:v>17335.907692307701</c:v>
                </c:pt>
                <c:pt idx="691">
                  <c:v>17363.200000000004</c:v>
                </c:pt>
                <c:pt idx="692">
                  <c:v>17390.492307692311</c:v>
                </c:pt>
                <c:pt idx="693">
                  <c:v>17417.784615384629</c:v>
                </c:pt>
                <c:pt idx="694">
                  <c:v>17445.076923076896</c:v>
                </c:pt>
                <c:pt idx="695">
                  <c:v>17472.369230769233</c:v>
                </c:pt>
                <c:pt idx="696">
                  <c:v>17499.661538461496</c:v>
                </c:pt>
                <c:pt idx="697">
                  <c:v>17526.953846153861</c:v>
                </c:pt>
                <c:pt idx="698">
                  <c:v>17554.246153846158</c:v>
                </c:pt>
                <c:pt idx="699">
                  <c:v>17581.538461538457</c:v>
                </c:pt>
                <c:pt idx="700">
                  <c:v>17608.830769230692</c:v>
                </c:pt>
                <c:pt idx="701">
                  <c:v>17636.123076923057</c:v>
                </c:pt>
                <c:pt idx="702">
                  <c:v>17663.415384615389</c:v>
                </c:pt>
                <c:pt idx="703">
                  <c:v>17690.7076923077</c:v>
                </c:pt>
                <c:pt idx="704">
                  <c:v>17718.000000000004</c:v>
                </c:pt>
                <c:pt idx="705">
                  <c:v>17745.292307692311</c:v>
                </c:pt>
                <c:pt idx="706">
                  <c:v>17772.584615384621</c:v>
                </c:pt>
                <c:pt idx="707">
                  <c:v>17799.876923076896</c:v>
                </c:pt>
                <c:pt idx="708">
                  <c:v>17827.169230769232</c:v>
                </c:pt>
                <c:pt idx="709">
                  <c:v>17854.461538461532</c:v>
                </c:pt>
                <c:pt idx="710">
                  <c:v>17881.753846153861</c:v>
                </c:pt>
                <c:pt idx="711">
                  <c:v>17909.046153846157</c:v>
                </c:pt>
                <c:pt idx="712">
                  <c:v>17936.338461538457</c:v>
                </c:pt>
                <c:pt idx="713">
                  <c:v>17963.630769230578</c:v>
                </c:pt>
                <c:pt idx="714">
                  <c:v>17990.923076923085</c:v>
                </c:pt>
                <c:pt idx="715">
                  <c:v>18018.215384615385</c:v>
                </c:pt>
                <c:pt idx="716">
                  <c:v>18045.507692307699</c:v>
                </c:pt>
                <c:pt idx="717">
                  <c:v>18072.800000000003</c:v>
                </c:pt>
                <c:pt idx="718">
                  <c:v>18100.09230769231</c:v>
                </c:pt>
                <c:pt idx="719">
                  <c:v>18127.384615384621</c:v>
                </c:pt>
                <c:pt idx="720">
                  <c:v>18154.676923076753</c:v>
                </c:pt>
                <c:pt idx="721">
                  <c:v>18181.969230769235</c:v>
                </c:pt>
                <c:pt idx="722">
                  <c:v>18209.261538461516</c:v>
                </c:pt>
                <c:pt idx="723">
                  <c:v>18236.553846153845</c:v>
                </c:pt>
                <c:pt idx="724">
                  <c:v>18263.846153846156</c:v>
                </c:pt>
                <c:pt idx="725">
                  <c:v>18291.138461538456</c:v>
                </c:pt>
                <c:pt idx="726">
                  <c:v>18318.430769230756</c:v>
                </c:pt>
                <c:pt idx="727">
                  <c:v>18345.723076923081</c:v>
                </c:pt>
                <c:pt idx="728">
                  <c:v>18373.015384615388</c:v>
                </c:pt>
                <c:pt idx="729">
                  <c:v>18400.307692307691</c:v>
                </c:pt>
                <c:pt idx="730">
                  <c:v>18427.600000000002</c:v>
                </c:pt>
                <c:pt idx="731">
                  <c:v>18454.892307692306</c:v>
                </c:pt>
                <c:pt idx="732">
                  <c:v>18482.18461538462</c:v>
                </c:pt>
                <c:pt idx="733">
                  <c:v>18509.476923076916</c:v>
                </c:pt>
                <c:pt idx="734">
                  <c:v>18536.769230769234</c:v>
                </c:pt>
                <c:pt idx="735">
                  <c:v>18564.061538461516</c:v>
                </c:pt>
                <c:pt idx="736">
                  <c:v>18591.353846153848</c:v>
                </c:pt>
                <c:pt idx="737">
                  <c:v>18618.646153846152</c:v>
                </c:pt>
                <c:pt idx="738">
                  <c:v>18645.938461538462</c:v>
                </c:pt>
                <c:pt idx="739">
                  <c:v>18673.230769230697</c:v>
                </c:pt>
                <c:pt idx="740">
                  <c:v>18700.52307692308</c:v>
                </c:pt>
                <c:pt idx="741">
                  <c:v>18727.815384615387</c:v>
                </c:pt>
                <c:pt idx="742">
                  <c:v>18755.107692307694</c:v>
                </c:pt>
                <c:pt idx="743">
                  <c:v>18782.400000000005</c:v>
                </c:pt>
                <c:pt idx="744">
                  <c:v>18809.692307692298</c:v>
                </c:pt>
                <c:pt idx="745">
                  <c:v>18836.984615384721</c:v>
                </c:pt>
                <c:pt idx="746">
                  <c:v>18864.276923076912</c:v>
                </c:pt>
                <c:pt idx="747">
                  <c:v>18891.569230769233</c:v>
                </c:pt>
                <c:pt idx="748">
                  <c:v>18918.861538461497</c:v>
                </c:pt>
                <c:pt idx="749">
                  <c:v>18946.153846153848</c:v>
                </c:pt>
                <c:pt idx="750">
                  <c:v>18973.446153846158</c:v>
                </c:pt>
                <c:pt idx="751">
                  <c:v>19000.738461538462</c:v>
                </c:pt>
                <c:pt idx="752">
                  <c:v>19028.030769230696</c:v>
                </c:pt>
                <c:pt idx="753">
                  <c:v>19055.323076923076</c:v>
                </c:pt>
                <c:pt idx="754">
                  <c:v>19082.615384615387</c:v>
                </c:pt>
                <c:pt idx="755">
                  <c:v>19109.907692307701</c:v>
                </c:pt>
                <c:pt idx="756">
                  <c:v>19137.200000000004</c:v>
                </c:pt>
                <c:pt idx="757">
                  <c:v>19164.492307692311</c:v>
                </c:pt>
                <c:pt idx="758">
                  <c:v>19191.784615384629</c:v>
                </c:pt>
                <c:pt idx="759">
                  <c:v>19219.076923076896</c:v>
                </c:pt>
                <c:pt idx="760">
                  <c:v>19246.369230769233</c:v>
                </c:pt>
                <c:pt idx="761">
                  <c:v>19273.661538461496</c:v>
                </c:pt>
                <c:pt idx="762">
                  <c:v>19300.953846153861</c:v>
                </c:pt>
                <c:pt idx="763">
                  <c:v>19328.246153846158</c:v>
                </c:pt>
                <c:pt idx="764">
                  <c:v>19355.538461538457</c:v>
                </c:pt>
                <c:pt idx="765">
                  <c:v>19382.830769230692</c:v>
                </c:pt>
                <c:pt idx="766">
                  <c:v>19410.123076923057</c:v>
                </c:pt>
                <c:pt idx="767">
                  <c:v>19437.415384615389</c:v>
                </c:pt>
                <c:pt idx="768">
                  <c:v>19464.7076923077</c:v>
                </c:pt>
                <c:pt idx="769">
                  <c:v>19492.000000000004</c:v>
                </c:pt>
                <c:pt idx="770">
                  <c:v>19519.292307692311</c:v>
                </c:pt>
                <c:pt idx="771">
                  <c:v>19546.584615384621</c:v>
                </c:pt>
                <c:pt idx="772">
                  <c:v>19573.876923076896</c:v>
                </c:pt>
                <c:pt idx="773">
                  <c:v>19601.169230769232</c:v>
                </c:pt>
                <c:pt idx="774">
                  <c:v>19628.461538461532</c:v>
                </c:pt>
                <c:pt idx="775">
                  <c:v>19655.753846153861</c:v>
                </c:pt>
                <c:pt idx="776">
                  <c:v>19683.046153846157</c:v>
                </c:pt>
                <c:pt idx="777">
                  <c:v>19710.338461538457</c:v>
                </c:pt>
                <c:pt idx="778">
                  <c:v>19737.630769230578</c:v>
                </c:pt>
                <c:pt idx="779">
                  <c:v>19764.923076923085</c:v>
                </c:pt>
                <c:pt idx="780">
                  <c:v>19792.215384615385</c:v>
                </c:pt>
                <c:pt idx="781">
                  <c:v>19819.507692307699</c:v>
                </c:pt>
                <c:pt idx="782">
                  <c:v>19846.800000000003</c:v>
                </c:pt>
                <c:pt idx="783">
                  <c:v>19874.09230769231</c:v>
                </c:pt>
                <c:pt idx="784">
                  <c:v>19901.384615384621</c:v>
                </c:pt>
                <c:pt idx="785">
                  <c:v>19928.676923076753</c:v>
                </c:pt>
                <c:pt idx="786">
                  <c:v>19955.969230769235</c:v>
                </c:pt>
                <c:pt idx="787">
                  <c:v>19983.261538461516</c:v>
                </c:pt>
                <c:pt idx="788">
                  <c:v>20010.553846153845</c:v>
                </c:pt>
                <c:pt idx="789">
                  <c:v>20037.846153846156</c:v>
                </c:pt>
                <c:pt idx="790">
                  <c:v>20065.138461538456</c:v>
                </c:pt>
                <c:pt idx="791">
                  <c:v>20092.430769230756</c:v>
                </c:pt>
                <c:pt idx="792">
                  <c:v>20119.723076923081</c:v>
                </c:pt>
                <c:pt idx="793">
                  <c:v>20147.015384615388</c:v>
                </c:pt>
                <c:pt idx="794">
                  <c:v>20174.307692307695</c:v>
                </c:pt>
                <c:pt idx="795">
                  <c:v>20201.600000000002</c:v>
                </c:pt>
                <c:pt idx="796">
                  <c:v>20228.892307692306</c:v>
                </c:pt>
                <c:pt idx="797">
                  <c:v>20256.18461538462</c:v>
                </c:pt>
                <c:pt idx="798">
                  <c:v>20283.476923076916</c:v>
                </c:pt>
                <c:pt idx="799">
                  <c:v>20310.769230769234</c:v>
                </c:pt>
                <c:pt idx="800">
                  <c:v>20338.061538461516</c:v>
                </c:pt>
                <c:pt idx="801">
                  <c:v>20365.353846153848</c:v>
                </c:pt>
                <c:pt idx="802">
                  <c:v>20392.646153846152</c:v>
                </c:pt>
                <c:pt idx="803">
                  <c:v>20419.938461538462</c:v>
                </c:pt>
                <c:pt idx="804">
                  <c:v>20447.230769230697</c:v>
                </c:pt>
                <c:pt idx="805">
                  <c:v>20474.52307692308</c:v>
                </c:pt>
                <c:pt idx="806">
                  <c:v>20501.815384615387</c:v>
                </c:pt>
                <c:pt idx="807">
                  <c:v>20529.107692307694</c:v>
                </c:pt>
                <c:pt idx="808">
                  <c:v>20556.400000000005</c:v>
                </c:pt>
                <c:pt idx="809">
                  <c:v>20583.692307692298</c:v>
                </c:pt>
                <c:pt idx="810">
                  <c:v>20610.984615384721</c:v>
                </c:pt>
                <c:pt idx="811">
                  <c:v>20638.276923076912</c:v>
                </c:pt>
                <c:pt idx="812">
                  <c:v>20665.569230769233</c:v>
                </c:pt>
                <c:pt idx="813">
                  <c:v>20692.861538461497</c:v>
                </c:pt>
                <c:pt idx="814">
                  <c:v>20720.153846153848</c:v>
                </c:pt>
                <c:pt idx="815">
                  <c:v>20747.446153846158</c:v>
                </c:pt>
                <c:pt idx="816">
                  <c:v>20774.738461538462</c:v>
                </c:pt>
                <c:pt idx="817">
                  <c:v>20802.030769230696</c:v>
                </c:pt>
                <c:pt idx="818">
                  <c:v>20829.323076923076</c:v>
                </c:pt>
                <c:pt idx="819">
                  <c:v>20856.615384615387</c:v>
                </c:pt>
                <c:pt idx="820">
                  <c:v>20883.907692307701</c:v>
                </c:pt>
                <c:pt idx="821">
                  <c:v>20911.200000000004</c:v>
                </c:pt>
                <c:pt idx="822">
                  <c:v>20938.492307692311</c:v>
                </c:pt>
                <c:pt idx="823">
                  <c:v>20965.784615384629</c:v>
                </c:pt>
                <c:pt idx="824">
                  <c:v>20993.076923076896</c:v>
                </c:pt>
                <c:pt idx="825">
                  <c:v>21020.369230769233</c:v>
                </c:pt>
                <c:pt idx="826">
                  <c:v>21047.661538461496</c:v>
                </c:pt>
                <c:pt idx="827">
                  <c:v>21074.953846153861</c:v>
                </c:pt>
                <c:pt idx="828">
                  <c:v>21102.246153846158</c:v>
                </c:pt>
                <c:pt idx="829">
                  <c:v>21129.538461538457</c:v>
                </c:pt>
                <c:pt idx="830">
                  <c:v>21156.830769230692</c:v>
                </c:pt>
                <c:pt idx="831">
                  <c:v>21184.123076923057</c:v>
                </c:pt>
                <c:pt idx="832">
                  <c:v>21211.415384615389</c:v>
                </c:pt>
                <c:pt idx="833">
                  <c:v>21238.7076923077</c:v>
                </c:pt>
                <c:pt idx="834">
                  <c:v>21266.000000000004</c:v>
                </c:pt>
                <c:pt idx="835">
                  <c:v>21293.292307692311</c:v>
                </c:pt>
                <c:pt idx="836">
                  <c:v>21320.584615384621</c:v>
                </c:pt>
                <c:pt idx="837">
                  <c:v>21347.876923076896</c:v>
                </c:pt>
                <c:pt idx="838">
                  <c:v>21375.169230769232</c:v>
                </c:pt>
                <c:pt idx="839">
                  <c:v>21402.461538461532</c:v>
                </c:pt>
                <c:pt idx="840">
                  <c:v>21429.753846153861</c:v>
                </c:pt>
                <c:pt idx="841">
                  <c:v>21457.046153846157</c:v>
                </c:pt>
                <c:pt idx="842">
                  <c:v>21484.338461538457</c:v>
                </c:pt>
                <c:pt idx="843">
                  <c:v>21511.630769230578</c:v>
                </c:pt>
                <c:pt idx="844">
                  <c:v>21538.923076923085</c:v>
                </c:pt>
                <c:pt idx="845">
                  <c:v>21566.215384615389</c:v>
                </c:pt>
                <c:pt idx="846">
                  <c:v>21593.507692307699</c:v>
                </c:pt>
                <c:pt idx="847">
                  <c:v>21620.800000000003</c:v>
                </c:pt>
                <c:pt idx="848">
                  <c:v>21648.09230769231</c:v>
                </c:pt>
                <c:pt idx="849">
                  <c:v>21675.384615384621</c:v>
                </c:pt>
                <c:pt idx="850">
                  <c:v>21702.676923076753</c:v>
                </c:pt>
                <c:pt idx="851">
                  <c:v>21729.969230769235</c:v>
                </c:pt>
                <c:pt idx="852">
                  <c:v>21757.261538461542</c:v>
                </c:pt>
                <c:pt idx="853">
                  <c:v>21784.553846153845</c:v>
                </c:pt>
                <c:pt idx="854">
                  <c:v>21811.846153846156</c:v>
                </c:pt>
                <c:pt idx="855">
                  <c:v>21839.138461538456</c:v>
                </c:pt>
                <c:pt idx="856">
                  <c:v>21866.430769230756</c:v>
                </c:pt>
                <c:pt idx="857">
                  <c:v>21893.723076923081</c:v>
                </c:pt>
                <c:pt idx="858">
                  <c:v>21921.015384615388</c:v>
                </c:pt>
                <c:pt idx="859">
                  <c:v>21948.307692307695</c:v>
                </c:pt>
                <c:pt idx="860">
                  <c:v>21975.600000000002</c:v>
                </c:pt>
                <c:pt idx="861">
                  <c:v>22002.892307692306</c:v>
                </c:pt>
                <c:pt idx="862">
                  <c:v>22030.18461538462</c:v>
                </c:pt>
                <c:pt idx="863">
                  <c:v>22057.476923076916</c:v>
                </c:pt>
                <c:pt idx="864">
                  <c:v>22084.769230769234</c:v>
                </c:pt>
                <c:pt idx="865">
                  <c:v>22112.061538461516</c:v>
                </c:pt>
                <c:pt idx="866">
                  <c:v>22139.353846153848</c:v>
                </c:pt>
                <c:pt idx="867">
                  <c:v>22166.646153846152</c:v>
                </c:pt>
                <c:pt idx="868">
                  <c:v>22193.938461538462</c:v>
                </c:pt>
                <c:pt idx="869">
                  <c:v>22221.230769230697</c:v>
                </c:pt>
                <c:pt idx="870">
                  <c:v>22248.52307692308</c:v>
                </c:pt>
                <c:pt idx="871">
                  <c:v>22275.815384615387</c:v>
                </c:pt>
                <c:pt idx="872">
                  <c:v>22303.107692307694</c:v>
                </c:pt>
                <c:pt idx="873">
                  <c:v>22330.400000000005</c:v>
                </c:pt>
                <c:pt idx="874">
                  <c:v>22357.692307692312</c:v>
                </c:pt>
                <c:pt idx="875">
                  <c:v>22384.984615384721</c:v>
                </c:pt>
                <c:pt idx="876">
                  <c:v>22412.276923076912</c:v>
                </c:pt>
                <c:pt idx="877">
                  <c:v>22439.569230769233</c:v>
                </c:pt>
                <c:pt idx="878">
                  <c:v>22466.861538461497</c:v>
                </c:pt>
                <c:pt idx="879">
                  <c:v>22494.153846153851</c:v>
                </c:pt>
                <c:pt idx="880">
                  <c:v>22521.446153846158</c:v>
                </c:pt>
                <c:pt idx="881">
                  <c:v>22548.738461538462</c:v>
                </c:pt>
                <c:pt idx="882">
                  <c:v>22576.030769230696</c:v>
                </c:pt>
                <c:pt idx="883">
                  <c:v>22603.323076923076</c:v>
                </c:pt>
                <c:pt idx="884">
                  <c:v>22630.615384615387</c:v>
                </c:pt>
                <c:pt idx="885">
                  <c:v>22657.907692307701</c:v>
                </c:pt>
                <c:pt idx="886">
                  <c:v>22685.200000000004</c:v>
                </c:pt>
                <c:pt idx="887">
                  <c:v>22712.492307692311</c:v>
                </c:pt>
                <c:pt idx="888">
                  <c:v>22739.784615384629</c:v>
                </c:pt>
                <c:pt idx="889">
                  <c:v>22767.076923076896</c:v>
                </c:pt>
                <c:pt idx="890">
                  <c:v>22794.369230769233</c:v>
                </c:pt>
                <c:pt idx="891">
                  <c:v>22821.661538461496</c:v>
                </c:pt>
                <c:pt idx="892">
                  <c:v>22848.953846153861</c:v>
                </c:pt>
                <c:pt idx="893">
                  <c:v>22876.246153846158</c:v>
                </c:pt>
                <c:pt idx="894">
                  <c:v>22903.538461538457</c:v>
                </c:pt>
                <c:pt idx="895">
                  <c:v>22930.830769230692</c:v>
                </c:pt>
                <c:pt idx="896">
                  <c:v>22958.123076923057</c:v>
                </c:pt>
                <c:pt idx="897">
                  <c:v>22985.415384615389</c:v>
                </c:pt>
                <c:pt idx="898">
                  <c:v>23012.7076923077</c:v>
                </c:pt>
                <c:pt idx="899">
                  <c:v>23040.000000000004</c:v>
                </c:pt>
                <c:pt idx="900">
                  <c:v>23067.292307692311</c:v>
                </c:pt>
                <c:pt idx="901">
                  <c:v>23094.584615384621</c:v>
                </c:pt>
                <c:pt idx="902">
                  <c:v>23121.876923076896</c:v>
                </c:pt>
                <c:pt idx="903">
                  <c:v>23149.169230769236</c:v>
                </c:pt>
                <c:pt idx="904">
                  <c:v>23176.461538461532</c:v>
                </c:pt>
                <c:pt idx="905">
                  <c:v>23203.753846153861</c:v>
                </c:pt>
                <c:pt idx="906">
                  <c:v>23231.046153846157</c:v>
                </c:pt>
                <c:pt idx="907">
                  <c:v>23258.338461538457</c:v>
                </c:pt>
                <c:pt idx="908">
                  <c:v>23285.630769230578</c:v>
                </c:pt>
                <c:pt idx="909">
                  <c:v>23312.923076923085</c:v>
                </c:pt>
                <c:pt idx="910">
                  <c:v>23340.215384615389</c:v>
                </c:pt>
                <c:pt idx="911">
                  <c:v>23367.507692307699</c:v>
                </c:pt>
                <c:pt idx="912">
                  <c:v>23394.800000000003</c:v>
                </c:pt>
                <c:pt idx="913">
                  <c:v>23422.09230769231</c:v>
                </c:pt>
                <c:pt idx="914">
                  <c:v>23449.384615384621</c:v>
                </c:pt>
                <c:pt idx="915">
                  <c:v>23476.676923076753</c:v>
                </c:pt>
                <c:pt idx="916">
                  <c:v>23503.969230769235</c:v>
                </c:pt>
                <c:pt idx="917">
                  <c:v>23531.261538461542</c:v>
                </c:pt>
                <c:pt idx="918">
                  <c:v>23558.553846153845</c:v>
                </c:pt>
                <c:pt idx="919">
                  <c:v>23585.846153846156</c:v>
                </c:pt>
                <c:pt idx="920">
                  <c:v>23613.138461538456</c:v>
                </c:pt>
                <c:pt idx="921">
                  <c:v>23640.430769230756</c:v>
                </c:pt>
                <c:pt idx="922">
                  <c:v>23667.723076923081</c:v>
                </c:pt>
                <c:pt idx="923">
                  <c:v>23695.015384615388</c:v>
                </c:pt>
                <c:pt idx="924">
                  <c:v>23722.307692307695</c:v>
                </c:pt>
                <c:pt idx="925">
                  <c:v>23749.600000000002</c:v>
                </c:pt>
                <c:pt idx="926">
                  <c:v>23776.892307692306</c:v>
                </c:pt>
                <c:pt idx="927">
                  <c:v>23804.18461538462</c:v>
                </c:pt>
                <c:pt idx="928">
                  <c:v>23831.476923076916</c:v>
                </c:pt>
                <c:pt idx="929">
                  <c:v>23858.769230769234</c:v>
                </c:pt>
                <c:pt idx="930">
                  <c:v>23886.061538461516</c:v>
                </c:pt>
                <c:pt idx="931">
                  <c:v>23913.353846153848</c:v>
                </c:pt>
                <c:pt idx="932">
                  <c:v>23940.646153846152</c:v>
                </c:pt>
                <c:pt idx="933">
                  <c:v>23967.938461538462</c:v>
                </c:pt>
                <c:pt idx="934">
                  <c:v>23995.230769230697</c:v>
                </c:pt>
                <c:pt idx="935">
                  <c:v>24022.52307692308</c:v>
                </c:pt>
                <c:pt idx="936">
                  <c:v>24049.815384615387</c:v>
                </c:pt>
                <c:pt idx="937">
                  <c:v>24077.107692307694</c:v>
                </c:pt>
                <c:pt idx="938">
                  <c:v>24104.400000000005</c:v>
                </c:pt>
                <c:pt idx="939">
                  <c:v>24131.692307692312</c:v>
                </c:pt>
                <c:pt idx="940">
                  <c:v>24158.984615384721</c:v>
                </c:pt>
                <c:pt idx="941">
                  <c:v>24186.276923076912</c:v>
                </c:pt>
                <c:pt idx="942">
                  <c:v>24213.569230769233</c:v>
                </c:pt>
                <c:pt idx="943">
                  <c:v>24240.861538461497</c:v>
                </c:pt>
                <c:pt idx="944">
                  <c:v>24268.153846153851</c:v>
                </c:pt>
                <c:pt idx="945">
                  <c:v>24295.446153846158</c:v>
                </c:pt>
                <c:pt idx="946">
                  <c:v>24322.738461538462</c:v>
                </c:pt>
                <c:pt idx="947">
                  <c:v>24350.030769230696</c:v>
                </c:pt>
                <c:pt idx="948">
                  <c:v>24377.323076923076</c:v>
                </c:pt>
                <c:pt idx="949">
                  <c:v>24404.615384615387</c:v>
                </c:pt>
                <c:pt idx="950">
                  <c:v>24431.907692307701</c:v>
                </c:pt>
                <c:pt idx="951">
                  <c:v>24459.200000000004</c:v>
                </c:pt>
                <c:pt idx="952">
                  <c:v>24486.492307692311</c:v>
                </c:pt>
                <c:pt idx="953">
                  <c:v>24513.784615384629</c:v>
                </c:pt>
                <c:pt idx="954">
                  <c:v>24541.076923076896</c:v>
                </c:pt>
                <c:pt idx="955">
                  <c:v>24568.369230769233</c:v>
                </c:pt>
                <c:pt idx="956">
                  <c:v>24595.661538461496</c:v>
                </c:pt>
                <c:pt idx="957">
                  <c:v>24622.953846153861</c:v>
                </c:pt>
                <c:pt idx="958">
                  <c:v>24650.246153846158</c:v>
                </c:pt>
                <c:pt idx="959">
                  <c:v>24677.538461538457</c:v>
                </c:pt>
                <c:pt idx="960">
                  <c:v>24704.830769230692</c:v>
                </c:pt>
                <c:pt idx="961">
                  <c:v>24732.123076923082</c:v>
                </c:pt>
                <c:pt idx="962">
                  <c:v>24759.415384615389</c:v>
                </c:pt>
                <c:pt idx="963">
                  <c:v>24786.7076923077</c:v>
                </c:pt>
                <c:pt idx="964">
                  <c:v>24814.000000000004</c:v>
                </c:pt>
                <c:pt idx="965">
                  <c:v>24841.292307692311</c:v>
                </c:pt>
                <c:pt idx="966">
                  <c:v>24868.584615384621</c:v>
                </c:pt>
                <c:pt idx="967">
                  <c:v>24895.876923076896</c:v>
                </c:pt>
                <c:pt idx="968">
                  <c:v>24923.169230769236</c:v>
                </c:pt>
                <c:pt idx="969">
                  <c:v>24950.461538461532</c:v>
                </c:pt>
                <c:pt idx="970">
                  <c:v>24977.753846153861</c:v>
                </c:pt>
                <c:pt idx="971">
                  <c:v>25005.046153846157</c:v>
                </c:pt>
                <c:pt idx="972">
                  <c:v>25032.338461538457</c:v>
                </c:pt>
                <c:pt idx="973">
                  <c:v>25059.630769230578</c:v>
                </c:pt>
                <c:pt idx="974">
                  <c:v>25086.923076923085</c:v>
                </c:pt>
                <c:pt idx="975">
                  <c:v>25114.215384615389</c:v>
                </c:pt>
                <c:pt idx="976">
                  <c:v>25141.507692307699</c:v>
                </c:pt>
                <c:pt idx="977">
                  <c:v>25168.800000000003</c:v>
                </c:pt>
                <c:pt idx="978">
                  <c:v>25196.09230769231</c:v>
                </c:pt>
                <c:pt idx="979">
                  <c:v>25223.384615384621</c:v>
                </c:pt>
                <c:pt idx="980">
                  <c:v>25250.676923076753</c:v>
                </c:pt>
                <c:pt idx="981">
                  <c:v>25277.969230769235</c:v>
                </c:pt>
                <c:pt idx="982">
                  <c:v>25305.261538461542</c:v>
                </c:pt>
                <c:pt idx="983">
                  <c:v>25332.55384615386</c:v>
                </c:pt>
                <c:pt idx="984">
                  <c:v>25359.846153846156</c:v>
                </c:pt>
                <c:pt idx="985">
                  <c:v>25387.138461538456</c:v>
                </c:pt>
                <c:pt idx="986">
                  <c:v>25414.430769230756</c:v>
                </c:pt>
                <c:pt idx="987">
                  <c:v>25441.723076923081</c:v>
                </c:pt>
                <c:pt idx="988">
                  <c:v>25469.015384615388</c:v>
                </c:pt>
                <c:pt idx="989">
                  <c:v>25496.307692307695</c:v>
                </c:pt>
                <c:pt idx="990">
                  <c:v>25523.600000000006</c:v>
                </c:pt>
                <c:pt idx="991">
                  <c:v>25550.892307692306</c:v>
                </c:pt>
                <c:pt idx="992">
                  <c:v>25578.18461538462</c:v>
                </c:pt>
                <c:pt idx="993">
                  <c:v>25605.476923076916</c:v>
                </c:pt>
                <c:pt idx="994">
                  <c:v>25632.769230769234</c:v>
                </c:pt>
                <c:pt idx="995">
                  <c:v>25660.061538461516</c:v>
                </c:pt>
                <c:pt idx="996">
                  <c:v>25687.353846153848</c:v>
                </c:pt>
                <c:pt idx="997">
                  <c:v>25714.646153846152</c:v>
                </c:pt>
                <c:pt idx="998">
                  <c:v>25741.938461538462</c:v>
                </c:pt>
                <c:pt idx="999">
                  <c:v>25769.230769230697</c:v>
                </c:pt>
                <c:pt idx="1000">
                  <c:v>25796.52307692308</c:v>
                </c:pt>
                <c:pt idx="1001">
                  <c:v>25823.815384615387</c:v>
                </c:pt>
                <c:pt idx="1002">
                  <c:v>25851.107692307694</c:v>
                </c:pt>
                <c:pt idx="1003">
                  <c:v>25878.400000000005</c:v>
                </c:pt>
                <c:pt idx="1004">
                  <c:v>25905.692307692312</c:v>
                </c:pt>
                <c:pt idx="1005">
                  <c:v>25932.984615384721</c:v>
                </c:pt>
                <c:pt idx="1006">
                  <c:v>25960.276923076912</c:v>
                </c:pt>
                <c:pt idx="1007">
                  <c:v>25987.569230769233</c:v>
                </c:pt>
                <c:pt idx="1008">
                  <c:v>26014.861538461497</c:v>
                </c:pt>
                <c:pt idx="1009">
                  <c:v>26042.153846153851</c:v>
                </c:pt>
                <c:pt idx="1010">
                  <c:v>26069.446153846158</c:v>
                </c:pt>
                <c:pt idx="1011">
                  <c:v>26096.738461538462</c:v>
                </c:pt>
                <c:pt idx="1012">
                  <c:v>26124.030769230696</c:v>
                </c:pt>
                <c:pt idx="1013">
                  <c:v>26151.323076923076</c:v>
                </c:pt>
                <c:pt idx="1014">
                  <c:v>26178.615384615387</c:v>
                </c:pt>
                <c:pt idx="1015">
                  <c:v>26205.907692307701</c:v>
                </c:pt>
                <c:pt idx="1016">
                  <c:v>26233.200000000004</c:v>
                </c:pt>
                <c:pt idx="1017">
                  <c:v>26260.492307692311</c:v>
                </c:pt>
                <c:pt idx="1018">
                  <c:v>26287.784615384629</c:v>
                </c:pt>
                <c:pt idx="1019">
                  <c:v>26315.076923076896</c:v>
                </c:pt>
                <c:pt idx="1020">
                  <c:v>26342.369230769233</c:v>
                </c:pt>
                <c:pt idx="1021">
                  <c:v>26369.661538461496</c:v>
                </c:pt>
                <c:pt idx="1022">
                  <c:v>26396.953846153861</c:v>
                </c:pt>
                <c:pt idx="1023">
                  <c:v>26424.246153846158</c:v>
                </c:pt>
                <c:pt idx="1024">
                  <c:v>26451.538461538457</c:v>
                </c:pt>
                <c:pt idx="1025">
                  <c:v>26478.830769230692</c:v>
                </c:pt>
                <c:pt idx="1026">
                  <c:v>26506.123076923082</c:v>
                </c:pt>
                <c:pt idx="1027">
                  <c:v>26533.415384615389</c:v>
                </c:pt>
                <c:pt idx="1028">
                  <c:v>26560.7076923077</c:v>
                </c:pt>
                <c:pt idx="1029">
                  <c:v>26588.000000000004</c:v>
                </c:pt>
                <c:pt idx="1030">
                  <c:v>26615.292307692311</c:v>
                </c:pt>
                <c:pt idx="1031">
                  <c:v>26642.584615384621</c:v>
                </c:pt>
                <c:pt idx="1032">
                  <c:v>26669.876923076896</c:v>
                </c:pt>
                <c:pt idx="1033">
                  <c:v>26697.169230769236</c:v>
                </c:pt>
                <c:pt idx="1034">
                  <c:v>26724.461538461532</c:v>
                </c:pt>
                <c:pt idx="1035">
                  <c:v>26751.753846153861</c:v>
                </c:pt>
                <c:pt idx="1036">
                  <c:v>26779.046153846157</c:v>
                </c:pt>
                <c:pt idx="1037">
                  <c:v>26806.338461538457</c:v>
                </c:pt>
                <c:pt idx="1038">
                  <c:v>26833.630769230578</c:v>
                </c:pt>
                <c:pt idx="1039">
                  <c:v>26860.923076923085</c:v>
                </c:pt>
                <c:pt idx="1040">
                  <c:v>26888.215384615389</c:v>
                </c:pt>
                <c:pt idx="1041">
                  <c:v>26915.507692307699</c:v>
                </c:pt>
                <c:pt idx="1042">
                  <c:v>26942.800000000003</c:v>
                </c:pt>
                <c:pt idx="1043">
                  <c:v>26970.09230769231</c:v>
                </c:pt>
                <c:pt idx="1044">
                  <c:v>26997.384615384621</c:v>
                </c:pt>
                <c:pt idx="1045">
                  <c:v>27024.676923076753</c:v>
                </c:pt>
                <c:pt idx="1046">
                  <c:v>27051.969230769235</c:v>
                </c:pt>
                <c:pt idx="1047">
                  <c:v>27079.261538461542</c:v>
                </c:pt>
                <c:pt idx="1048">
                  <c:v>27106.55384615386</c:v>
                </c:pt>
                <c:pt idx="1049">
                  <c:v>27133.846153846156</c:v>
                </c:pt>
                <c:pt idx="1050">
                  <c:v>27161.138461538456</c:v>
                </c:pt>
                <c:pt idx="1051">
                  <c:v>27188.430769230756</c:v>
                </c:pt>
                <c:pt idx="1052">
                  <c:v>27215.723076923081</c:v>
                </c:pt>
                <c:pt idx="1053">
                  <c:v>27243.015384615388</c:v>
                </c:pt>
                <c:pt idx="1054">
                  <c:v>27270.307692307695</c:v>
                </c:pt>
                <c:pt idx="1055">
                  <c:v>27297.600000000006</c:v>
                </c:pt>
                <c:pt idx="1056">
                  <c:v>27324.892307692306</c:v>
                </c:pt>
                <c:pt idx="1057">
                  <c:v>27352.18461538462</c:v>
                </c:pt>
                <c:pt idx="1058">
                  <c:v>27379.476923076916</c:v>
                </c:pt>
                <c:pt idx="1059">
                  <c:v>27406.769230769234</c:v>
                </c:pt>
                <c:pt idx="1060">
                  <c:v>27434.061538461516</c:v>
                </c:pt>
                <c:pt idx="1061">
                  <c:v>27461.353846153848</c:v>
                </c:pt>
                <c:pt idx="1062">
                  <c:v>27488.646153846152</c:v>
                </c:pt>
                <c:pt idx="1063">
                  <c:v>27515.938461538462</c:v>
                </c:pt>
                <c:pt idx="1064">
                  <c:v>27543.230769230697</c:v>
                </c:pt>
                <c:pt idx="1065">
                  <c:v>27570.52307692308</c:v>
                </c:pt>
                <c:pt idx="1066">
                  <c:v>27597.815384615387</c:v>
                </c:pt>
                <c:pt idx="1067">
                  <c:v>27625.107692307694</c:v>
                </c:pt>
                <c:pt idx="1068">
                  <c:v>27652.400000000005</c:v>
                </c:pt>
                <c:pt idx="1069">
                  <c:v>27679.692307692312</c:v>
                </c:pt>
                <c:pt idx="1070">
                  <c:v>27706.984615384721</c:v>
                </c:pt>
                <c:pt idx="1071">
                  <c:v>27734.276923076912</c:v>
                </c:pt>
                <c:pt idx="1072">
                  <c:v>27761.569230769233</c:v>
                </c:pt>
                <c:pt idx="1073">
                  <c:v>27788.861538461497</c:v>
                </c:pt>
                <c:pt idx="1074">
                  <c:v>27816.153846153851</c:v>
                </c:pt>
                <c:pt idx="1075">
                  <c:v>27843.446153846158</c:v>
                </c:pt>
                <c:pt idx="1076">
                  <c:v>27870.738461538462</c:v>
                </c:pt>
                <c:pt idx="1077">
                  <c:v>27898.030769230696</c:v>
                </c:pt>
                <c:pt idx="1078">
                  <c:v>27925.323076923076</c:v>
                </c:pt>
                <c:pt idx="1079">
                  <c:v>27952.615384615387</c:v>
                </c:pt>
                <c:pt idx="1080">
                  <c:v>27979.907692307701</c:v>
                </c:pt>
                <c:pt idx="1081">
                  <c:v>28007.200000000004</c:v>
                </c:pt>
                <c:pt idx="1082">
                  <c:v>28034.492307692311</c:v>
                </c:pt>
                <c:pt idx="1083">
                  <c:v>28061.784615384629</c:v>
                </c:pt>
                <c:pt idx="1084">
                  <c:v>28089.076923076896</c:v>
                </c:pt>
                <c:pt idx="1085">
                  <c:v>28116.369230769233</c:v>
                </c:pt>
                <c:pt idx="1086">
                  <c:v>28143.661538461496</c:v>
                </c:pt>
                <c:pt idx="1087">
                  <c:v>28170.953846153861</c:v>
                </c:pt>
                <c:pt idx="1088">
                  <c:v>28198.246153846158</c:v>
                </c:pt>
                <c:pt idx="1089">
                  <c:v>28225.538461538457</c:v>
                </c:pt>
                <c:pt idx="1090">
                  <c:v>28252.830769230692</c:v>
                </c:pt>
                <c:pt idx="1091">
                  <c:v>28280.123076923082</c:v>
                </c:pt>
                <c:pt idx="1092">
                  <c:v>28307.415384615389</c:v>
                </c:pt>
                <c:pt idx="1093">
                  <c:v>28334.7076923077</c:v>
                </c:pt>
                <c:pt idx="1094">
                  <c:v>28362.000000000004</c:v>
                </c:pt>
                <c:pt idx="1095">
                  <c:v>28389.292307692311</c:v>
                </c:pt>
                <c:pt idx="1096">
                  <c:v>28416.584615384621</c:v>
                </c:pt>
                <c:pt idx="1097">
                  <c:v>28443.876923076896</c:v>
                </c:pt>
                <c:pt idx="1098">
                  <c:v>28471.169230769236</c:v>
                </c:pt>
                <c:pt idx="1099">
                  <c:v>28498.461538461543</c:v>
                </c:pt>
              </c:numCache>
            </c:numRef>
          </c:yVal>
        </c:ser>
        <c:ser>
          <c:idx val="7"/>
          <c:order val="7"/>
          <c:tx>
            <c:strRef>
              <c:f>'Všechny rychlosti'!$M$47</c:f>
              <c:strCache>
                <c:ptCount val="1"/>
                <c:pt idx="0">
                  <c:v>60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rychlosti'!$P$51:$APW$51</c:f>
              <c:numCache>
                <c:formatCode>_-* #,##0.00\ "Kč"_-;\-* #,##0.00\ "Kč"_-;_-* "-"??\ "Kč"_-;_-@_-</c:formatCode>
                <c:ptCount val="1100"/>
                <c:pt idx="0">
                  <c:v>9771.0052480770009</c:v>
                </c:pt>
                <c:pt idx="1">
                  <c:v>9777.1375346153854</c:v>
                </c:pt>
                <c:pt idx="2">
                  <c:v>9783.2698211538464</c:v>
                </c:pt>
                <c:pt idx="3">
                  <c:v>9789.4021076923091</c:v>
                </c:pt>
                <c:pt idx="4">
                  <c:v>9795.5343942307718</c:v>
                </c:pt>
                <c:pt idx="5">
                  <c:v>9801.6666807691236</c:v>
                </c:pt>
                <c:pt idx="6">
                  <c:v>9807.7989673076936</c:v>
                </c:pt>
                <c:pt idx="7">
                  <c:v>9813.9312538461563</c:v>
                </c:pt>
                <c:pt idx="8">
                  <c:v>9820.0635403846172</c:v>
                </c:pt>
                <c:pt idx="9">
                  <c:v>9826.195826922989</c:v>
                </c:pt>
                <c:pt idx="10">
                  <c:v>9832.3281134613826</c:v>
                </c:pt>
                <c:pt idx="11">
                  <c:v>9838.4604000000018</c:v>
                </c:pt>
                <c:pt idx="12">
                  <c:v>9844.5926865384627</c:v>
                </c:pt>
                <c:pt idx="13">
                  <c:v>9850.7249730769308</c:v>
                </c:pt>
                <c:pt idx="14">
                  <c:v>9856.8572596153081</c:v>
                </c:pt>
                <c:pt idx="15">
                  <c:v>9862.9895461538508</c:v>
                </c:pt>
                <c:pt idx="16">
                  <c:v>9869.1218326923081</c:v>
                </c:pt>
                <c:pt idx="17">
                  <c:v>9875.254119230769</c:v>
                </c:pt>
                <c:pt idx="18">
                  <c:v>9881.3864057691535</c:v>
                </c:pt>
                <c:pt idx="19">
                  <c:v>9887.518692307689</c:v>
                </c:pt>
                <c:pt idx="20">
                  <c:v>9893.6509788461553</c:v>
                </c:pt>
                <c:pt idx="21">
                  <c:v>9899.7832653846162</c:v>
                </c:pt>
                <c:pt idx="22">
                  <c:v>9905.9155519229971</c:v>
                </c:pt>
                <c:pt idx="23">
                  <c:v>9912.047838461529</c:v>
                </c:pt>
                <c:pt idx="24">
                  <c:v>9918.1801249999153</c:v>
                </c:pt>
                <c:pt idx="25">
                  <c:v>9924.3124115384708</c:v>
                </c:pt>
                <c:pt idx="26">
                  <c:v>9930.4446980769389</c:v>
                </c:pt>
                <c:pt idx="27">
                  <c:v>9936.5769846152634</c:v>
                </c:pt>
                <c:pt idx="28">
                  <c:v>9942.7092711538589</c:v>
                </c:pt>
                <c:pt idx="29">
                  <c:v>9948.8415576923089</c:v>
                </c:pt>
                <c:pt idx="30">
                  <c:v>9954.9738442307698</c:v>
                </c:pt>
                <c:pt idx="31">
                  <c:v>9961.1061307691089</c:v>
                </c:pt>
                <c:pt idx="32">
                  <c:v>9967.2384173076989</c:v>
                </c:pt>
                <c:pt idx="33">
                  <c:v>9973.3707038461471</c:v>
                </c:pt>
                <c:pt idx="34">
                  <c:v>9979.5029903845298</c:v>
                </c:pt>
                <c:pt idx="35">
                  <c:v>9985.6352769230671</c:v>
                </c:pt>
                <c:pt idx="36">
                  <c:v>9991.7675634614534</c:v>
                </c:pt>
                <c:pt idx="37">
                  <c:v>9997.8998500000016</c:v>
                </c:pt>
                <c:pt idx="38">
                  <c:v>10004.032136538464</c:v>
                </c:pt>
                <c:pt idx="39">
                  <c:v>10010.164423076934</c:v>
                </c:pt>
                <c:pt idx="40">
                  <c:v>10016.296709615386</c:v>
                </c:pt>
                <c:pt idx="41">
                  <c:v>10022.428996153847</c:v>
                </c:pt>
                <c:pt idx="42">
                  <c:v>10028.561282692308</c:v>
                </c:pt>
                <c:pt idx="43">
                  <c:v>10034.693569230772</c:v>
                </c:pt>
                <c:pt idx="44">
                  <c:v>10040.825855769221</c:v>
                </c:pt>
                <c:pt idx="45">
                  <c:v>10046.958142307691</c:v>
                </c:pt>
                <c:pt idx="46">
                  <c:v>10053.090428846241</c:v>
                </c:pt>
                <c:pt idx="47">
                  <c:v>10059.222715384616</c:v>
                </c:pt>
                <c:pt idx="48">
                  <c:v>10065.355001922981</c:v>
                </c:pt>
                <c:pt idx="49">
                  <c:v>10071.48728846154</c:v>
                </c:pt>
                <c:pt idx="50">
                  <c:v>10077.619575000002</c:v>
                </c:pt>
                <c:pt idx="51">
                  <c:v>10083.751861538472</c:v>
                </c:pt>
                <c:pt idx="52">
                  <c:v>10089.884148077002</c:v>
                </c:pt>
                <c:pt idx="53">
                  <c:v>10096.016434615385</c:v>
                </c:pt>
                <c:pt idx="54">
                  <c:v>10102.148721153933</c:v>
                </c:pt>
                <c:pt idx="55">
                  <c:v>10108.281007692312</c:v>
                </c:pt>
                <c:pt idx="56">
                  <c:v>10114.41329423077</c:v>
                </c:pt>
                <c:pt idx="57">
                  <c:v>10120.545580769231</c:v>
                </c:pt>
                <c:pt idx="58">
                  <c:v>10126.677867307693</c:v>
                </c:pt>
                <c:pt idx="59">
                  <c:v>10132.810153846151</c:v>
                </c:pt>
                <c:pt idx="60">
                  <c:v>10138.942440384704</c:v>
                </c:pt>
                <c:pt idx="61">
                  <c:v>10145.074726923071</c:v>
                </c:pt>
                <c:pt idx="62">
                  <c:v>10151.207013461541</c:v>
                </c:pt>
                <c:pt idx="63">
                  <c:v>10157.3393</c:v>
                </c:pt>
                <c:pt idx="64">
                  <c:v>10163.471586538462</c:v>
                </c:pt>
                <c:pt idx="65">
                  <c:v>10169.603873076932</c:v>
                </c:pt>
                <c:pt idx="66">
                  <c:v>10175.736159615386</c:v>
                </c:pt>
                <c:pt idx="67">
                  <c:v>10181.868446153852</c:v>
                </c:pt>
                <c:pt idx="68">
                  <c:v>10188.00073269231</c:v>
                </c:pt>
                <c:pt idx="69">
                  <c:v>10194.133019230772</c:v>
                </c:pt>
                <c:pt idx="70">
                  <c:v>10200.265305769221</c:v>
                </c:pt>
                <c:pt idx="71">
                  <c:v>10206.397592307691</c:v>
                </c:pt>
                <c:pt idx="72">
                  <c:v>10212.529878846239</c:v>
                </c:pt>
                <c:pt idx="73">
                  <c:v>10218.662165384609</c:v>
                </c:pt>
                <c:pt idx="74">
                  <c:v>10224.794451923159</c:v>
                </c:pt>
                <c:pt idx="75">
                  <c:v>10230.92673846154</c:v>
                </c:pt>
                <c:pt idx="76">
                  <c:v>10237.059024999924</c:v>
                </c:pt>
                <c:pt idx="77">
                  <c:v>10243.19131153847</c:v>
                </c:pt>
                <c:pt idx="78">
                  <c:v>10249.323598077</c:v>
                </c:pt>
                <c:pt idx="79">
                  <c:v>10255.45588461528</c:v>
                </c:pt>
                <c:pt idx="80">
                  <c:v>10261.588171153848</c:v>
                </c:pt>
                <c:pt idx="81">
                  <c:v>10267.720457692416</c:v>
                </c:pt>
                <c:pt idx="82">
                  <c:v>10273.85274423077</c:v>
                </c:pt>
                <c:pt idx="83">
                  <c:v>10279.985030769125</c:v>
                </c:pt>
                <c:pt idx="84">
                  <c:v>10286.117317307693</c:v>
                </c:pt>
                <c:pt idx="85">
                  <c:v>10292.249603846154</c:v>
                </c:pt>
                <c:pt idx="86">
                  <c:v>10298.381890384539</c:v>
                </c:pt>
                <c:pt idx="87">
                  <c:v>10304.514176923069</c:v>
                </c:pt>
                <c:pt idx="88">
                  <c:v>10310.64646346154</c:v>
                </c:pt>
                <c:pt idx="89">
                  <c:v>10316.77875000001</c:v>
                </c:pt>
                <c:pt idx="90">
                  <c:v>10322.911036538462</c:v>
                </c:pt>
                <c:pt idx="91">
                  <c:v>10329.04332307693</c:v>
                </c:pt>
                <c:pt idx="92">
                  <c:v>10335.175609615308</c:v>
                </c:pt>
                <c:pt idx="93">
                  <c:v>10341.307896153847</c:v>
                </c:pt>
                <c:pt idx="94">
                  <c:v>10347.440182692309</c:v>
                </c:pt>
                <c:pt idx="95">
                  <c:v>10353.57246923077</c:v>
                </c:pt>
                <c:pt idx="96">
                  <c:v>10359.704755769309</c:v>
                </c:pt>
                <c:pt idx="97">
                  <c:v>10365.837042307694</c:v>
                </c:pt>
                <c:pt idx="98">
                  <c:v>10371.969328846155</c:v>
                </c:pt>
                <c:pt idx="99">
                  <c:v>10378.101615384609</c:v>
                </c:pt>
                <c:pt idx="100">
                  <c:v>10384.233901923079</c:v>
                </c:pt>
                <c:pt idx="101">
                  <c:v>10390.366188461421</c:v>
                </c:pt>
                <c:pt idx="102">
                  <c:v>10396.498475000002</c:v>
                </c:pt>
                <c:pt idx="103">
                  <c:v>10402.630761538572</c:v>
                </c:pt>
                <c:pt idx="104">
                  <c:v>10408.76304807704</c:v>
                </c:pt>
                <c:pt idx="105">
                  <c:v>10414.895334615265</c:v>
                </c:pt>
                <c:pt idx="106">
                  <c:v>10421.027621153848</c:v>
                </c:pt>
                <c:pt idx="107">
                  <c:v>10427.159907692307</c:v>
                </c:pt>
                <c:pt idx="108">
                  <c:v>10433.292194230769</c:v>
                </c:pt>
                <c:pt idx="109">
                  <c:v>10439.424480769232</c:v>
                </c:pt>
                <c:pt idx="110">
                  <c:v>10445.556767307695</c:v>
                </c:pt>
                <c:pt idx="111">
                  <c:v>10451.689053846156</c:v>
                </c:pt>
                <c:pt idx="112">
                  <c:v>10457.821340384617</c:v>
                </c:pt>
                <c:pt idx="113">
                  <c:v>10463.953626922987</c:v>
                </c:pt>
                <c:pt idx="114">
                  <c:v>10470.085913461369</c:v>
                </c:pt>
                <c:pt idx="115">
                  <c:v>10476.218200000008</c:v>
                </c:pt>
                <c:pt idx="116">
                  <c:v>10482.350486538462</c:v>
                </c:pt>
                <c:pt idx="117">
                  <c:v>10488.482773076928</c:v>
                </c:pt>
                <c:pt idx="118">
                  <c:v>10494.615059615386</c:v>
                </c:pt>
                <c:pt idx="119">
                  <c:v>10500.747346153941</c:v>
                </c:pt>
                <c:pt idx="120">
                  <c:v>10506.879632692224</c:v>
                </c:pt>
                <c:pt idx="121">
                  <c:v>10513.011919230767</c:v>
                </c:pt>
                <c:pt idx="122">
                  <c:v>10519.144205769238</c:v>
                </c:pt>
                <c:pt idx="123">
                  <c:v>10525.276492307694</c:v>
                </c:pt>
                <c:pt idx="124">
                  <c:v>10531.408778846158</c:v>
                </c:pt>
                <c:pt idx="125">
                  <c:v>10537.541065384616</c:v>
                </c:pt>
                <c:pt idx="126">
                  <c:v>10543.673351923077</c:v>
                </c:pt>
                <c:pt idx="127">
                  <c:v>10549.805638461416</c:v>
                </c:pt>
                <c:pt idx="128">
                  <c:v>10555.937924999915</c:v>
                </c:pt>
                <c:pt idx="129">
                  <c:v>10562.070211538468</c:v>
                </c:pt>
                <c:pt idx="130">
                  <c:v>10568.202498077018</c:v>
                </c:pt>
                <c:pt idx="131">
                  <c:v>10574.334784615388</c:v>
                </c:pt>
                <c:pt idx="132">
                  <c:v>10580.467071153847</c:v>
                </c:pt>
                <c:pt idx="133">
                  <c:v>10586.599357692308</c:v>
                </c:pt>
                <c:pt idx="134">
                  <c:v>10592.731644230778</c:v>
                </c:pt>
                <c:pt idx="135">
                  <c:v>10598.863930769108</c:v>
                </c:pt>
                <c:pt idx="136">
                  <c:v>10604.996217307693</c:v>
                </c:pt>
                <c:pt idx="137">
                  <c:v>10611.128503846156</c:v>
                </c:pt>
                <c:pt idx="138">
                  <c:v>10617.260790384615</c:v>
                </c:pt>
                <c:pt idx="139">
                  <c:v>10623.393076923065</c:v>
                </c:pt>
                <c:pt idx="140">
                  <c:v>10629.525363461453</c:v>
                </c:pt>
                <c:pt idx="141">
                  <c:v>10635.657650000001</c:v>
                </c:pt>
                <c:pt idx="142">
                  <c:v>10641.789936538462</c:v>
                </c:pt>
                <c:pt idx="143">
                  <c:v>10647.922223076926</c:v>
                </c:pt>
                <c:pt idx="144">
                  <c:v>10654.054509615386</c:v>
                </c:pt>
                <c:pt idx="145">
                  <c:v>10660.186796153848</c:v>
                </c:pt>
                <c:pt idx="146">
                  <c:v>10666.319082692309</c:v>
                </c:pt>
                <c:pt idx="147">
                  <c:v>10672.451369230765</c:v>
                </c:pt>
                <c:pt idx="148">
                  <c:v>10678.583655769231</c:v>
                </c:pt>
                <c:pt idx="149">
                  <c:v>10684.715942307694</c:v>
                </c:pt>
                <c:pt idx="150">
                  <c:v>10690.848228846156</c:v>
                </c:pt>
                <c:pt idx="151">
                  <c:v>10696.980515384605</c:v>
                </c:pt>
                <c:pt idx="152">
                  <c:v>10703.112801923075</c:v>
                </c:pt>
                <c:pt idx="153">
                  <c:v>10709.245088461539</c:v>
                </c:pt>
                <c:pt idx="154">
                  <c:v>10715.377374999915</c:v>
                </c:pt>
                <c:pt idx="155">
                  <c:v>10721.509661538466</c:v>
                </c:pt>
                <c:pt idx="156">
                  <c:v>10727.641948077016</c:v>
                </c:pt>
                <c:pt idx="157">
                  <c:v>10733.774234615386</c:v>
                </c:pt>
                <c:pt idx="158">
                  <c:v>10739.906521153847</c:v>
                </c:pt>
                <c:pt idx="159">
                  <c:v>10746.038807692308</c:v>
                </c:pt>
                <c:pt idx="160">
                  <c:v>10752.171094230771</c:v>
                </c:pt>
                <c:pt idx="161">
                  <c:v>10758.303380769225</c:v>
                </c:pt>
                <c:pt idx="162">
                  <c:v>10764.435667307695</c:v>
                </c:pt>
                <c:pt idx="163">
                  <c:v>10770.567953846145</c:v>
                </c:pt>
                <c:pt idx="164">
                  <c:v>10776.700240384616</c:v>
                </c:pt>
                <c:pt idx="165">
                  <c:v>10782.832526923065</c:v>
                </c:pt>
                <c:pt idx="166">
                  <c:v>10788.964813461445</c:v>
                </c:pt>
                <c:pt idx="167">
                  <c:v>10795.097100000001</c:v>
                </c:pt>
                <c:pt idx="168">
                  <c:v>10801.229386538476</c:v>
                </c:pt>
                <c:pt idx="169">
                  <c:v>10807.361673076923</c:v>
                </c:pt>
                <c:pt idx="170">
                  <c:v>10813.493959615385</c:v>
                </c:pt>
                <c:pt idx="171">
                  <c:v>10819.626246153935</c:v>
                </c:pt>
                <c:pt idx="172">
                  <c:v>10825.758532692309</c:v>
                </c:pt>
                <c:pt idx="173">
                  <c:v>10831.890819230763</c:v>
                </c:pt>
                <c:pt idx="174">
                  <c:v>10838.023105769233</c:v>
                </c:pt>
                <c:pt idx="175">
                  <c:v>10844.155392307683</c:v>
                </c:pt>
                <c:pt idx="176">
                  <c:v>10850.287678846154</c:v>
                </c:pt>
                <c:pt idx="177">
                  <c:v>10856.419965384603</c:v>
                </c:pt>
                <c:pt idx="178">
                  <c:v>10862.552251923073</c:v>
                </c:pt>
                <c:pt idx="179">
                  <c:v>10868.684538461544</c:v>
                </c:pt>
                <c:pt idx="180">
                  <c:v>10874.816824999905</c:v>
                </c:pt>
                <c:pt idx="181">
                  <c:v>10880.949111538464</c:v>
                </c:pt>
                <c:pt idx="182">
                  <c:v>10887.081398076934</c:v>
                </c:pt>
                <c:pt idx="183">
                  <c:v>10893.213684615386</c:v>
                </c:pt>
                <c:pt idx="184">
                  <c:v>10899.345971153847</c:v>
                </c:pt>
                <c:pt idx="185">
                  <c:v>10905.47825769231</c:v>
                </c:pt>
                <c:pt idx="186">
                  <c:v>10911.610544230774</c:v>
                </c:pt>
                <c:pt idx="187">
                  <c:v>10917.742830769232</c:v>
                </c:pt>
                <c:pt idx="188">
                  <c:v>10923.8751173076</c:v>
                </c:pt>
                <c:pt idx="189">
                  <c:v>10930.007403846153</c:v>
                </c:pt>
                <c:pt idx="190">
                  <c:v>10936.139690384613</c:v>
                </c:pt>
                <c:pt idx="191">
                  <c:v>10942.271976923063</c:v>
                </c:pt>
                <c:pt idx="192">
                  <c:v>10948.40426346154</c:v>
                </c:pt>
                <c:pt idx="193">
                  <c:v>10954.536550000004</c:v>
                </c:pt>
                <c:pt idx="194">
                  <c:v>10960.668836538463</c:v>
                </c:pt>
                <c:pt idx="195">
                  <c:v>10966.801123076923</c:v>
                </c:pt>
                <c:pt idx="196">
                  <c:v>10972.933409615394</c:v>
                </c:pt>
                <c:pt idx="197">
                  <c:v>10979.065696153843</c:v>
                </c:pt>
                <c:pt idx="198">
                  <c:v>10985.197982692309</c:v>
                </c:pt>
                <c:pt idx="199">
                  <c:v>10991.33026923077</c:v>
                </c:pt>
                <c:pt idx="200">
                  <c:v>10997.462555769231</c:v>
                </c:pt>
                <c:pt idx="201">
                  <c:v>11003.594842307781</c:v>
                </c:pt>
                <c:pt idx="202">
                  <c:v>11009.727128846156</c:v>
                </c:pt>
                <c:pt idx="203">
                  <c:v>11015.859415384601</c:v>
                </c:pt>
                <c:pt idx="204">
                  <c:v>11021.991701923071</c:v>
                </c:pt>
                <c:pt idx="205">
                  <c:v>11028.123988461539</c:v>
                </c:pt>
                <c:pt idx="206">
                  <c:v>11034.256275000002</c:v>
                </c:pt>
                <c:pt idx="207">
                  <c:v>11040.388561538462</c:v>
                </c:pt>
                <c:pt idx="208">
                  <c:v>11046.520848077012</c:v>
                </c:pt>
                <c:pt idx="209">
                  <c:v>11052.653134615381</c:v>
                </c:pt>
                <c:pt idx="210">
                  <c:v>11058.785421153852</c:v>
                </c:pt>
                <c:pt idx="211">
                  <c:v>11064.917707692308</c:v>
                </c:pt>
                <c:pt idx="212">
                  <c:v>11071.049994230771</c:v>
                </c:pt>
                <c:pt idx="213">
                  <c:v>11077.182280769232</c:v>
                </c:pt>
                <c:pt idx="214">
                  <c:v>11083.314567307694</c:v>
                </c:pt>
                <c:pt idx="215">
                  <c:v>11089.446853846155</c:v>
                </c:pt>
                <c:pt idx="216">
                  <c:v>11095.579140384611</c:v>
                </c:pt>
                <c:pt idx="217">
                  <c:v>11101.711426923079</c:v>
                </c:pt>
                <c:pt idx="218">
                  <c:v>11107.84371346154</c:v>
                </c:pt>
                <c:pt idx="219">
                  <c:v>11113.976000000001</c:v>
                </c:pt>
                <c:pt idx="220">
                  <c:v>11120.108286538472</c:v>
                </c:pt>
                <c:pt idx="221">
                  <c:v>11126.240573077002</c:v>
                </c:pt>
                <c:pt idx="222">
                  <c:v>11132.372859615385</c:v>
                </c:pt>
                <c:pt idx="223">
                  <c:v>11138.505146153848</c:v>
                </c:pt>
                <c:pt idx="224">
                  <c:v>11144.637432692312</c:v>
                </c:pt>
                <c:pt idx="225">
                  <c:v>11150.769719230771</c:v>
                </c:pt>
                <c:pt idx="226">
                  <c:v>11156.902005769231</c:v>
                </c:pt>
                <c:pt idx="227">
                  <c:v>11163.034292307779</c:v>
                </c:pt>
                <c:pt idx="228">
                  <c:v>11169.166578846154</c:v>
                </c:pt>
                <c:pt idx="229">
                  <c:v>11175.298865384615</c:v>
                </c:pt>
                <c:pt idx="230">
                  <c:v>11181.43115192308</c:v>
                </c:pt>
                <c:pt idx="231">
                  <c:v>11187.56343846154</c:v>
                </c:pt>
                <c:pt idx="232">
                  <c:v>11193.695725000001</c:v>
                </c:pt>
                <c:pt idx="233">
                  <c:v>11199.828011538462</c:v>
                </c:pt>
                <c:pt idx="234">
                  <c:v>11205.96029807693</c:v>
                </c:pt>
                <c:pt idx="235">
                  <c:v>11212.092584615386</c:v>
                </c:pt>
                <c:pt idx="236">
                  <c:v>11218.224871153958</c:v>
                </c:pt>
                <c:pt idx="237">
                  <c:v>11224.357157692231</c:v>
                </c:pt>
                <c:pt idx="238">
                  <c:v>11230.48944423077</c:v>
                </c:pt>
                <c:pt idx="239">
                  <c:v>11236.621730769231</c:v>
                </c:pt>
                <c:pt idx="240">
                  <c:v>11242.754017307692</c:v>
                </c:pt>
                <c:pt idx="241">
                  <c:v>11248.886303846079</c:v>
                </c:pt>
                <c:pt idx="242">
                  <c:v>11255.018590384609</c:v>
                </c:pt>
                <c:pt idx="243">
                  <c:v>11261.150876923</c:v>
                </c:pt>
                <c:pt idx="244">
                  <c:v>11267.28316346154</c:v>
                </c:pt>
                <c:pt idx="245">
                  <c:v>11273.41545</c:v>
                </c:pt>
                <c:pt idx="246">
                  <c:v>11279.54773653847</c:v>
                </c:pt>
                <c:pt idx="247">
                  <c:v>11285.680023076924</c:v>
                </c:pt>
                <c:pt idx="248">
                  <c:v>11291.812309615387</c:v>
                </c:pt>
                <c:pt idx="249">
                  <c:v>11297.944596153926</c:v>
                </c:pt>
                <c:pt idx="250">
                  <c:v>11304.076882692309</c:v>
                </c:pt>
                <c:pt idx="251">
                  <c:v>11310.209169230769</c:v>
                </c:pt>
                <c:pt idx="252">
                  <c:v>11316.341455769232</c:v>
                </c:pt>
                <c:pt idx="253">
                  <c:v>11322.473742307771</c:v>
                </c:pt>
                <c:pt idx="254">
                  <c:v>11328.606028846156</c:v>
                </c:pt>
                <c:pt idx="255">
                  <c:v>11334.738315384617</c:v>
                </c:pt>
                <c:pt idx="256">
                  <c:v>11340.870601922987</c:v>
                </c:pt>
                <c:pt idx="257">
                  <c:v>11347.00288846154</c:v>
                </c:pt>
                <c:pt idx="258">
                  <c:v>11353.135175000001</c:v>
                </c:pt>
                <c:pt idx="259">
                  <c:v>11359.267461538542</c:v>
                </c:pt>
                <c:pt idx="260">
                  <c:v>11365.39974807701</c:v>
                </c:pt>
                <c:pt idx="261">
                  <c:v>11371.532034615386</c:v>
                </c:pt>
                <c:pt idx="262">
                  <c:v>11377.66432115385</c:v>
                </c:pt>
                <c:pt idx="263">
                  <c:v>11383.796607692309</c:v>
                </c:pt>
                <c:pt idx="264">
                  <c:v>11389.928894230767</c:v>
                </c:pt>
                <c:pt idx="265">
                  <c:v>11396.061180769148</c:v>
                </c:pt>
                <c:pt idx="266">
                  <c:v>11402.193467307796</c:v>
                </c:pt>
                <c:pt idx="267">
                  <c:v>11408.325753846155</c:v>
                </c:pt>
                <c:pt idx="268">
                  <c:v>11414.458040384607</c:v>
                </c:pt>
                <c:pt idx="269">
                  <c:v>11420.590326922997</c:v>
                </c:pt>
                <c:pt idx="270">
                  <c:v>11426.722613461541</c:v>
                </c:pt>
                <c:pt idx="271">
                  <c:v>11432.854899999915</c:v>
                </c:pt>
                <c:pt idx="272">
                  <c:v>11438.987186538463</c:v>
                </c:pt>
                <c:pt idx="273">
                  <c:v>11445.119473076938</c:v>
                </c:pt>
                <c:pt idx="274">
                  <c:v>11451.251759615388</c:v>
                </c:pt>
                <c:pt idx="275">
                  <c:v>11457.384046153858</c:v>
                </c:pt>
                <c:pt idx="276">
                  <c:v>11463.516332692307</c:v>
                </c:pt>
                <c:pt idx="277">
                  <c:v>11469.648619230771</c:v>
                </c:pt>
                <c:pt idx="278">
                  <c:v>11475.780905769227</c:v>
                </c:pt>
                <c:pt idx="279">
                  <c:v>11481.913192307693</c:v>
                </c:pt>
                <c:pt idx="280">
                  <c:v>11488.04547884625</c:v>
                </c:pt>
                <c:pt idx="281">
                  <c:v>11494.177765384617</c:v>
                </c:pt>
                <c:pt idx="282">
                  <c:v>11500.310051923067</c:v>
                </c:pt>
                <c:pt idx="283">
                  <c:v>11506.44233846154</c:v>
                </c:pt>
                <c:pt idx="284">
                  <c:v>11512.574625000001</c:v>
                </c:pt>
                <c:pt idx="285">
                  <c:v>11518.706911538462</c:v>
                </c:pt>
                <c:pt idx="286">
                  <c:v>11524.839198076928</c:v>
                </c:pt>
                <c:pt idx="287">
                  <c:v>11530.971484615386</c:v>
                </c:pt>
                <c:pt idx="288">
                  <c:v>11537.103771153941</c:v>
                </c:pt>
                <c:pt idx="289">
                  <c:v>11543.236057692318</c:v>
                </c:pt>
                <c:pt idx="290">
                  <c:v>11549.368344230767</c:v>
                </c:pt>
                <c:pt idx="291">
                  <c:v>11555.500630769146</c:v>
                </c:pt>
                <c:pt idx="292">
                  <c:v>11561.632917307694</c:v>
                </c:pt>
                <c:pt idx="293">
                  <c:v>11567.765203846155</c:v>
                </c:pt>
                <c:pt idx="294">
                  <c:v>11573.897490384605</c:v>
                </c:pt>
                <c:pt idx="295">
                  <c:v>11580.029776923075</c:v>
                </c:pt>
                <c:pt idx="296">
                  <c:v>11586.162063461525</c:v>
                </c:pt>
                <c:pt idx="297">
                  <c:v>11592.294350000016</c:v>
                </c:pt>
                <c:pt idx="298">
                  <c:v>11598.426636538463</c:v>
                </c:pt>
                <c:pt idx="299">
                  <c:v>11604.55892307684</c:v>
                </c:pt>
                <c:pt idx="300">
                  <c:v>11610.691209615386</c:v>
                </c:pt>
                <c:pt idx="301">
                  <c:v>11616.823496153856</c:v>
                </c:pt>
                <c:pt idx="302">
                  <c:v>11622.955782692305</c:v>
                </c:pt>
                <c:pt idx="303">
                  <c:v>11629.088069230771</c:v>
                </c:pt>
                <c:pt idx="304">
                  <c:v>11635.220355769232</c:v>
                </c:pt>
                <c:pt idx="305">
                  <c:v>11641.352642307695</c:v>
                </c:pt>
                <c:pt idx="306">
                  <c:v>11647.484928846156</c:v>
                </c:pt>
                <c:pt idx="307">
                  <c:v>11653.617215384615</c:v>
                </c:pt>
                <c:pt idx="308">
                  <c:v>11659.749501923077</c:v>
                </c:pt>
                <c:pt idx="309">
                  <c:v>11665.881788461535</c:v>
                </c:pt>
                <c:pt idx="310">
                  <c:v>11672.014075000006</c:v>
                </c:pt>
                <c:pt idx="311">
                  <c:v>11678.146361538476</c:v>
                </c:pt>
                <c:pt idx="312">
                  <c:v>11684.278648077006</c:v>
                </c:pt>
                <c:pt idx="313">
                  <c:v>11690.4109346153</c:v>
                </c:pt>
                <c:pt idx="314">
                  <c:v>11696.543221153941</c:v>
                </c:pt>
                <c:pt idx="315">
                  <c:v>11702.675507692309</c:v>
                </c:pt>
                <c:pt idx="316">
                  <c:v>11708.807794230765</c:v>
                </c:pt>
                <c:pt idx="317">
                  <c:v>11714.940080769233</c:v>
                </c:pt>
                <c:pt idx="318">
                  <c:v>11721.072367307694</c:v>
                </c:pt>
                <c:pt idx="319">
                  <c:v>11727.204653846156</c:v>
                </c:pt>
                <c:pt idx="320">
                  <c:v>11733.336940384605</c:v>
                </c:pt>
                <c:pt idx="321">
                  <c:v>11739.469226922993</c:v>
                </c:pt>
                <c:pt idx="322">
                  <c:v>11745.601513461541</c:v>
                </c:pt>
                <c:pt idx="323">
                  <c:v>11751.733800000016</c:v>
                </c:pt>
                <c:pt idx="324">
                  <c:v>11757.866086538463</c:v>
                </c:pt>
                <c:pt idx="325">
                  <c:v>11763.998373076924</c:v>
                </c:pt>
                <c:pt idx="326">
                  <c:v>11770.130659615386</c:v>
                </c:pt>
                <c:pt idx="327">
                  <c:v>11776.262946153856</c:v>
                </c:pt>
                <c:pt idx="328">
                  <c:v>11782.395232692303</c:v>
                </c:pt>
                <c:pt idx="329">
                  <c:v>11788.527519230771</c:v>
                </c:pt>
                <c:pt idx="330">
                  <c:v>11794.659805769223</c:v>
                </c:pt>
                <c:pt idx="331">
                  <c:v>11800.792092307694</c:v>
                </c:pt>
                <c:pt idx="332">
                  <c:v>11806.924378846241</c:v>
                </c:pt>
                <c:pt idx="333">
                  <c:v>11813.056665384522</c:v>
                </c:pt>
                <c:pt idx="334">
                  <c:v>11819.188951923063</c:v>
                </c:pt>
                <c:pt idx="335">
                  <c:v>11825.32123846154</c:v>
                </c:pt>
                <c:pt idx="336">
                  <c:v>11831.453525000001</c:v>
                </c:pt>
                <c:pt idx="337">
                  <c:v>11837.585811538464</c:v>
                </c:pt>
                <c:pt idx="338">
                  <c:v>11843.718098077004</c:v>
                </c:pt>
                <c:pt idx="339">
                  <c:v>11849.850384615289</c:v>
                </c:pt>
                <c:pt idx="340">
                  <c:v>11855.982671153848</c:v>
                </c:pt>
                <c:pt idx="341">
                  <c:v>11862.114957692314</c:v>
                </c:pt>
                <c:pt idx="342">
                  <c:v>11868.247244230857</c:v>
                </c:pt>
                <c:pt idx="343">
                  <c:v>11874.379530769138</c:v>
                </c:pt>
                <c:pt idx="344">
                  <c:v>11880.511817307693</c:v>
                </c:pt>
                <c:pt idx="345">
                  <c:v>11886.644103846156</c:v>
                </c:pt>
                <c:pt idx="346">
                  <c:v>11892.776390384603</c:v>
                </c:pt>
                <c:pt idx="347">
                  <c:v>11898.908676922993</c:v>
                </c:pt>
                <c:pt idx="348">
                  <c:v>11905.040963461523</c:v>
                </c:pt>
                <c:pt idx="349">
                  <c:v>11911.173250000014</c:v>
                </c:pt>
                <c:pt idx="350">
                  <c:v>11917.305536538463</c:v>
                </c:pt>
                <c:pt idx="351">
                  <c:v>11923.437823076925</c:v>
                </c:pt>
                <c:pt idx="352">
                  <c:v>11929.570109615383</c:v>
                </c:pt>
                <c:pt idx="353">
                  <c:v>11935.702396153854</c:v>
                </c:pt>
                <c:pt idx="354">
                  <c:v>11941.834682692308</c:v>
                </c:pt>
                <c:pt idx="355">
                  <c:v>11947.966969230678</c:v>
                </c:pt>
                <c:pt idx="356">
                  <c:v>11954.099255769233</c:v>
                </c:pt>
                <c:pt idx="357">
                  <c:v>11960.231542307816</c:v>
                </c:pt>
                <c:pt idx="358">
                  <c:v>11966.363828846155</c:v>
                </c:pt>
                <c:pt idx="359">
                  <c:v>11972.49611538452</c:v>
                </c:pt>
                <c:pt idx="360">
                  <c:v>11978.628401923079</c:v>
                </c:pt>
                <c:pt idx="361">
                  <c:v>11984.76068846154</c:v>
                </c:pt>
                <c:pt idx="362">
                  <c:v>11990.892975000001</c:v>
                </c:pt>
                <c:pt idx="363">
                  <c:v>11997.025261538472</c:v>
                </c:pt>
                <c:pt idx="364">
                  <c:v>12003.157548077004</c:v>
                </c:pt>
                <c:pt idx="365">
                  <c:v>12009.289834615385</c:v>
                </c:pt>
                <c:pt idx="366">
                  <c:v>12015.422121153848</c:v>
                </c:pt>
                <c:pt idx="367">
                  <c:v>12021.554407692312</c:v>
                </c:pt>
                <c:pt idx="368">
                  <c:v>12027.686694230761</c:v>
                </c:pt>
                <c:pt idx="369">
                  <c:v>12033.818980769138</c:v>
                </c:pt>
                <c:pt idx="370">
                  <c:v>12039.951267307693</c:v>
                </c:pt>
                <c:pt idx="371">
                  <c:v>12046.083553846156</c:v>
                </c:pt>
                <c:pt idx="372">
                  <c:v>12052.215840384615</c:v>
                </c:pt>
                <c:pt idx="373">
                  <c:v>12058.348126922991</c:v>
                </c:pt>
                <c:pt idx="374">
                  <c:v>12064.480413461541</c:v>
                </c:pt>
                <c:pt idx="375">
                  <c:v>12070.612700000012</c:v>
                </c:pt>
                <c:pt idx="376">
                  <c:v>12076.744986538548</c:v>
                </c:pt>
                <c:pt idx="377">
                  <c:v>12082.877273076925</c:v>
                </c:pt>
                <c:pt idx="378">
                  <c:v>12089.009559615388</c:v>
                </c:pt>
                <c:pt idx="379">
                  <c:v>12095.141846153971</c:v>
                </c:pt>
                <c:pt idx="380">
                  <c:v>12101.27413269231</c:v>
                </c:pt>
                <c:pt idx="381">
                  <c:v>12107.406419230771</c:v>
                </c:pt>
                <c:pt idx="382">
                  <c:v>12113.538705769233</c:v>
                </c:pt>
                <c:pt idx="383">
                  <c:v>12119.670992307691</c:v>
                </c:pt>
                <c:pt idx="384">
                  <c:v>12125.803278846241</c:v>
                </c:pt>
                <c:pt idx="385">
                  <c:v>12131.935565384611</c:v>
                </c:pt>
                <c:pt idx="386">
                  <c:v>12138.067851923061</c:v>
                </c:pt>
                <c:pt idx="387">
                  <c:v>12144.20013846154</c:v>
                </c:pt>
                <c:pt idx="388">
                  <c:v>12150.332425000002</c:v>
                </c:pt>
                <c:pt idx="389">
                  <c:v>12156.464711538472</c:v>
                </c:pt>
                <c:pt idx="390">
                  <c:v>12162.596998076924</c:v>
                </c:pt>
                <c:pt idx="391">
                  <c:v>12168.72928461539</c:v>
                </c:pt>
                <c:pt idx="392">
                  <c:v>12174.861571153848</c:v>
                </c:pt>
                <c:pt idx="393">
                  <c:v>12180.99385769231</c:v>
                </c:pt>
                <c:pt idx="394">
                  <c:v>12187.12614423077</c:v>
                </c:pt>
                <c:pt idx="395">
                  <c:v>12193.258430769229</c:v>
                </c:pt>
                <c:pt idx="396">
                  <c:v>12199.390717307695</c:v>
                </c:pt>
                <c:pt idx="397">
                  <c:v>12205.523003846154</c:v>
                </c:pt>
                <c:pt idx="398">
                  <c:v>12211.655290384539</c:v>
                </c:pt>
                <c:pt idx="399">
                  <c:v>12217.787576923069</c:v>
                </c:pt>
                <c:pt idx="400">
                  <c:v>12223.919863461462</c:v>
                </c:pt>
                <c:pt idx="401">
                  <c:v>12230.052150000001</c:v>
                </c:pt>
                <c:pt idx="402">
                  <c:v>12236.184436538542</c:v>
                </c:pt>
                <c:pt idx="403">
                  <c:v>12242.316723076925</c:v>
                </c:pt>
                <c:pt idx="404">
                  <c:v>12248.449009615386</c:v>
                </c:pt>
                <c:pt idx="405">
                  <c:v>12254.58129615385</c:v>
                </c:pt>
                <c:pt idx="406">
                  <c:v>12260.713582692388</c:v>
                </c:pt>
                <c:pt idx="407">
                  <c:v>12266.845869230769</c:v>
                </c:pt>
                <c:pt idx="408">
                  <c:v>12272.978155769153</c:v>
                </c:pt>
                <c:pt idx="409">
                  <c:v>12279.1104423078</c:v>
                </c:pt>
                <c:pt idx="410">
                  <c:v>12285.242728846311</c:v>
                </c:pt>
                <c:pt idx="411">
                  <c:v>12291.375015384507</c:v>
                </c:pt>
                <c:pt idx="412">
                  <c:v>12297.507301922999</c:v>
                </c:pt>
                <c:pt idx="413">
                  <c:v>12303.639588461539</c:v>
                </c:pt>
                <c:pt idx="414">
                  <c:v>12309.771875000002</c:v>
                </c:pt>
                <c:pt idx="415">
                  <c:v>12315.90416153847</c:v>
                </c:pt>
                <c:pt idx="416">
                  <c:v>12322.03644807704</c:v>
                </c:pt>
                <c:pt idx="417">
                  <c:v>12328.168734615387</c:v>
                </c:pt>
                <c:pt idx="418">
                  <c:v>12334.301021153849</c:v>
                </c:pt>
                <c:pt idx="419">
                  <c:v>12340.43330769231</c:v>
                </c:pt>
                <c:pt idx="420">
                  <c:v>12346.565594230688</c:v>
                </c:pt>
                <c:pt idx="421">
                  <c:v>12352.697880769229</c:v>
                </c:pt>
                <c:pt idx="422">
                  <c:v>12358.830167307695</c:v>
                </c:pt>
                <c:pt idx="423">
                  <c:v>12364.962453846154</c:v>
                </c:pt>
                <c:pt idx="424">
                  <c:v>12371.094740384618</c:v>
                </c:pt>
                <c:pt idx="425">
                  <c:v>12377.227026923067</c:v>
                </c:pt>
                <c:pt idx="426">
                  <c:v>12383.359313461366</c:v>
                </c:pt>
                <c:pt idx="427">
                  <c:v>12389.491600000001</c:v>
                </c:pt>
                <c:pt idx="428">
                  <c:v>12395.623886538478</c:v>
                </c:pt>
                <c:pt idx="429">
                  <c:v>12401.756173076925</c:v>
                </c:pt>
                <c:pt idx="430">
                  <c:v>12407.888459615386</c:v>
                </c:pt>
                <c:pt idx="431">
                  <c:v>12414.020746153941</c:v>
                </c:pt>
                <c:pt idx="432">
                  <c:v>12420.153032692309</c:v>
                </c:pt>
                <c:pt idx="433">
                  <c:v>12426.285319230767</c:v>
                </c:pt>
                <c:pt idx="434">
                  <c:v>12432.417605769146</c:v>
                </c:pt>
                <c:pt idx="435">
                  <c:v>12438.549892307694</c:v>
                </c:pt>
                <c:pt idx="436">
                  <c:v>12444.682178846158</c:v>
                </c:pt>
                <c:pt idx="437">
                  <c:v>12450.814465384616</c:v>
                </c:pt>
                <c:pt idx="438">
                  <c:v>12456.946751923077</c:v>
                </c:pt>
                <c:pt idx="439">
                  <c:v>12463.079038461527</c:v>
                </c:pt>
                <c:pt idx="440">
                  <c:v>12469.211325000002</c:v>
                </c:pt>
                <c:pt idx="441">
                  <c:v>12475.343611538468</c:v>
                </c:pt>
                <c:pt idx="442">
                  <c:v>12481.475898076924</c:v>
                </c:pt>
                <c:pt idx="443">
                  <c:v>12487.608184615387</c:v>
                </c:pt>
                <c:pt idx="444">
                  <c:v>12493.740471153991</c:v>
                </c:pt>
                <c:pt idx="445">
                  <c:v>12499.872757692308</c:v>
                </c:pt>
                <c:pt idx="446">
                  <c:v>12506.005044230771</c:v>
                </c:pt>
                <c:pt idx="447">
                  <c:v>12512.137330769227</c:v>
                </c:pt>
                <c:pt idx="448">
                  <c:v>12518.269617307693</c:v>
                </c:pt>
                <c:pt idx="449">
                  <c:v>12524.401903846147</c:v>
                </c:pt>
                <c:pt idx="450">
                  <c:v>12530.534190384617</c:v>
                </c:pt>
                <c:pt idx="451">
                  <c:v>12536.666476923067</c:v>
                </c:pt>
                <c:pt idx="452">
                  <c:v>12542.79876346154</c:v>
                </c:pt>
                <c:pt idx="453">
                  <c:v>12548.931050000008</c:v>
                </c:pt>
                <c:pt idx="454">
                  <c:v>12555.063336538464</c:v>
                </c:pt>
                <c:pt idx="455">
                  <c:v>12561.195623076925</c:v>
                </c:pt>
                <c:pt idx="456">
                  <c:v>12567.3279096153</c:v>
                </c:pt>
                <c:pt idx="457">
                  <c:v>12573.460196153845</c:v>
                </c:pt>
                <c:pt idx="458">
                  <c:v>12579.592482692316</c:v>
                </c:pt>
                <c:pt idx="459">
                  <c:v>12585.724769230865</c:v>
                </c:pt>
                <c:pt idx="460">
                  <c:v>12591.857055769147</c:v>
                </c:pt>
                <c:pt idx="461">
                  <c:v>12597.989342307694</c:v>
                </c:pt>
                <c:pt idx="462">
                  <c:v>12604.121628846156</c:v>
                </c:pt>
                <c:pt idx="463">
                  <c:v>12610.253915384605</c:v>
                </c:pt>
                <c:pt idx="464">
                  <c:v>12616.386201922995</c:v>
                </c:pt>
                <c:pt idx="465">
                  <c:v>12622.518488461546</c:v>
                </c:pt>
                <c:pt idx="466">
                  <c:v>12628.650775</c:v>
                </c:pt>
                <c:pt idx="467">
                  <c:v>12634.783061538557</c:v>
                </c:pt>
                <c:pt idx="468">
                  <c:v>12640.915348076936</c:v>
                </c:pt>
                <c:pt idx="469">
                  <c:v>12647.047634615385</c:v>
                </c:pt>
                <c:pt idx="470">
                  <c:v>12653.179921153847</c:v>
                </c:pt>
                <c:pt idx="471">
                  <c:v>12659.31220769231</c:v>
                </c:pt>
                <c:pt idx="472">
                  <c:v>12665.444494230776</c:v>
                </c:pt>
                <c:pt idx="473">
                  <c:v>12671.576780769225</c:v>
                </c:pt>
                <c:pt idx="474">
                  <c:v>12677.709067307696</c:v>
                </c:pt>
                <c:pt idx="475">
                  <c:v>12683.841353846155</c:v>
                </c:pt>
                <c:pt idx="476">
                  <c:v>12689.973640384615</c:v>
                </c:pt>
                <c:pt idx="477">
                  <c:v>12696.105926922985</c:v>
                </c:pt>
                <c:pt idx="478">
                  <c:v>12702.23821346154</c:v>
                </c:pt>
                <c:pt idx="479">
                  <c:v>12708.370500000001</c:v>
                </c:pt>
                <c:pt idx="480">
                  <c:v>12714.502786538476</c:v>
                </c:pt>
                <c:pt idx="481">
                  <c:v>12720.635073076926</c:v>
                </c:pt>
                <c:pt idx="482">
                  <c:v>12726.767359615385</c:v>
                </c:pt>
                <c:pt idx="483">
                  <c:v>12732.899646153848</c:v>
                </c:pt>
                <c:pt idx="484">
                  <c:v>12739.031932692309</c:v>
                </c:pt>
                <c:pt idx="485">
                  <c:v>12745.16421923077</c:v>
                </c:pt>
                <c:pt idx="486">
                  <c:v>12751.296505769233</c:v>
                </c:pt>
                <c:pt idx="487">
                  <c:v>12757.428792307695</c:v>
                </c:pt>
                <c:pt idx="488">
                  <c:v>12763.561078846154</c:v>
                </c:pt>
                <c:pt idx="489">
                  <c:v>12769.693365384617</c:v>
                </c:pt>
                <c:pt idx="490">
                  <c:v>12775.825651922993</c:v>
                </c:pt>
                <c:pt idx="491">
                  <c:v>12781.957938461399</c:v>
                </c:pt>
                <c:pt idx="492">
                  <c:v>12788.090225000002</c:v>
                </c:pt>
                <c:pt idx="493">
                  <c:v>12794.22251153855</c:v>
                </c:pt>
                <c:pt idx="494">
                  <c:v>12800.354798076934</c:v>
                </c:pt>
                <c:pt idx="495">
                  <c:v>12806.487084615383</c:v>
                </c:pt>
                <c:pt idx="496">
                  <c:v>12812.619371153854</c:v>
                </c:pt>
                <c:pt idx="497">
                  <c:v>12818.75165769231</c:v>
                </c:pt>
                <c:pt idx="498">
                  <c:v>12824.883944230771</c:v>
                </c:pt>
                <c:pt idx="499">
                  <c:v>12831.016230769223</c:v>
                </c:pt>
                <c:pt idx="500">
                  <c:v>12837.148517307694</c:v>
                </c:pt>
                <c:pt idx="501">
                  <c:v>12843.280803846155</c:v>
                </c:pt>
                <c:pt idx="502">
                  <c:v>12849.413090384613</c:v>
                </c:pt>
                <c:pt idx="503">
                  <c:v>12855.545376923063</c:v>
                </c:pt>
                <c:pt idx="504">
                  <c:v>12861.677663461443</c:v>
                </c:pt>
                <c:pt idx="505">
                  <c:v>12867.809950000003</c:v>
                </c:pt>
                <c:pt idx="506">
                  <c:v>12873.942236538474</c:v>
                </c:pt>
                <c:pt idx="507">
                  <c:v>12880.074523076924</c:v>
                </c:pt>
                <c:pt idx="508">
                  <c:v>12886.206809615387</c:v>
                </c:pt>
                <c:pt idx="509">
                  <c:v>12892.339096153848</c:v>
                </c:pt>
                <c:pt idx="510">
                  <c:v>12898.471382692309</c:v>
                </c:pt>
                <c:pt idx="511">
                  <c:v>12904.603669230772</c:v>
                </c:pt>
                <c:pt idx="512">
                  <c:v>12910.735955769233</c:v>
                </c:pt>
                <c:pt idx="513">
                  <c:v>12916.868242307693</c:v>
                </c:pt>
                <c:pt idx="514">
                  <c:v>12923.000528846154</c:v>
                </c:pt>
                <c:pt idx="515">
                  <c:v>12929.132815384617</c:v>
                </c:pt>
                <c:pt idx="516">
                  <c:v>12935.265101922991</c:v>
                </c:pt>
                <c:pt idx="517">
                  <c:v>12941.397388461521</c:v>
                </c:pt>
                <c:pt idx="518">
                  <c:v>12947.529675000002</c:v>
                </c:pt>
                <c:pt idx="519">
                  <c:v>12953.661961538462</c:v>
                </c:pt>
                <c:pt idx="520">
                  <c:v>12959.79424807708</c:v>
                </c:pt>
                <c:pt idx="521">
                  <c:v>12965.926534615381</c:v>
                </c:pt>
                <c:pt idx="522">
                  <c:v>12972.058821153847</c:v>
                </c:pt>
                <c:pt idx="523">
                  <c:v>12978.19110769231</c:v>
                </c:pt>
                <c:pt idx="524">
                  <c:v>12984.323394230771</c:v>
                </c:pt>
                <c:pt idx="525">
                  <c:v>12990.455680769088</c:v>
                </c:pt>
                <c:pt idx="526">
                  <c:v>12996.587967307691</c:v>
                </c:pt>
                <c:pt idx="527">
                  <c:v>13002.720253846244</c:v>
                </c:pt>
                <c:pt idx="528">
                  <c:v>13008.852540384611</c:v>
                </c:pt>
                <c:pt idx="529">
                  <c:v>13014.984826923061</c:v>
                </c:pt>
                <c:pt idx="530">
                  <c:v>13021.117113461443</c:v>
                </c:pt>
                <c:pt idx="531">
                  <c:v>13027.249400000088</c:v>
                </c:pt>
                <c:pt idx="532">
                  <c:v>13033.381686538463</c:v>
                </c:pt>
                <c:pt idx="533">
                  <c:v>13039.513973076924</c:v>
                </c:pt>
                <c:pt idx="534">
                  <c:v>13045.646259615392</c:v>
                </c:pt>
                <c:pt idx="535">
                  <c:v>13051.778546153933</c:v>
                </c:pt>
                <c:pt idx="536">
                  <c:v>13057.910832692309</c:v>
                </c:pt>
                <c:pt idx="537">
                  <c:v>13064.043119230771</c:v>
                </c:pt>
                <c:pt idx="538">
                  <c:v>13070.175405769231</c:v>
                </c:pt>
                <c:pt idx="539">
                  <c:v>13076.307692307681</c:v>
                </c:pt>
                <c:pt idx="540">
                  <c:v>13103.600000000002</c:v>
                </c:pt>
                <c:pt idx="541">
                  <c:v>13130.892307692309</c:v>
                </c:pt>
                <c:pt idx="542">
                  <c:v>13158.184615384615</c:v>
                </c:pt>
                <c:pt idx="543">
                  <c:v>13185.476923076827</c:v>
                </c:pt>
                <c:pt idx="544">
                  <c:v>13212.769230769229</c:v>
                </c:pt>
                <c:pt idx="545">
                  <c:v>13240.061538461541</c:v>
                </c:pt>
                <c:pt idx="546">
                  <c:v>13267.353846153846</c:v>
                </c:pt>
                <c:pt idx="547">
                  <c:v>13294.646153846155</c:v>
                </c:pt>
                <c:pt idx="548">
                  <c:v>13321.93846153855</c:v>
                </c:pt>
                <c:pt idx="549">
                  <c:v>13349.23076923085</c:v>
                </c:pt>
                <c:pt idx="550">
                  <c:v>13376.523076923077</c:v>
                </c:pt>
                <c:pt idx="551">
                  <c:v>13403.8153846153</c:v>
                </c:pt>
                <c:pt idx="552">
                  <c:v>13431.107692307693</c:v>
                </c:pt>
                <c:pt idx="553">
                  <c:v>13458.400000000001</c:v>
                </c:pt>
                <c:pt idx="554">
                  <c:v>13485.69230769231</c:v>
                </c:pt>
                <c:pt idx="555">
                  <c:v>13512.984615384607</c:v>
                </c:pt>
                <c:pt idx="556">
                  <c:v>13540.276923076925</c:v>
                </c:pt>
                <c:pt idx="557">
                  <c:v>13567.569230769221</c:v>
                </c:pt>
                <c:pt idx="558">
                  <c:v>13594.861538461462</c:v>
                </c:pt>
                <c:pt idx="559">
                  <c:v>13622.153846153858</c:v>
                </c:pt>
                <c:pt idx="560">
                  <c:v>13649.446153846155</c:v>
                </c:pt>
                <c:pt idx="561">
                  <c:v>13676.738461538587</c:v>
                </c:pt>
                <c:pt idx="562">
                  <c:v>13704.030769230772</c:v>
                </c:pt>
                <c:pt idx="563">
                  <c:v>13731.323076923069</c:v>
                </c:pt>
                <c:pt idx="564">
                  <c:v>13758.615384615385</c:v>
                </c:pt>
                <c:pt idx="565">
                  <c:v>13785.907692307685</c:v>
                </c:pt>
                <c:pt idx="566">
                  <c:v>13813.200000000004</c:v>
                </c:pt>
                <c:pt idx="567">
                  <c:v>13840.49230769231</c:v>
                </c:pt>
                <c:pt idx="568">
                  <c:v>13867.784615384617</c:v>
                </c:pt>
                <c:pt idx="569">
                  <c:v>13895.076923076838</c:v>
                </c:pt>
                <c:pt idx="570">
                  <c:v>13922.36923076914</c:v>
                </c:pt>
                <c:pt idx="571">
                  <c:v>13949.66153846154</c:v>
                </c:pt>
                <c:pt idx="572">
                  <c:v>13976.95384615385</c:v>
                </c:pt>
                <c:pt idx="573">
                  <c:v>14004.246153846156</c:v>
                </c:pt>
                <c:pt idx="574">
                  <c:v>14031.538461538559</c:v>
                </c:pt>
                <c:pt idx="575">
                  <c:v>14058.83076923077</c:v>
                </c:pt>
                <c:pt idx="576">
                  <c:v>14086.123076923079</c:v>
                </c:pt>
                <c:pt idx="577">
                  <c:v>14113.415384615308</c:v>
                </c:pt>
                <c:pt idx="578">
                  <c:v>14140.707692307695</c:v>
                </c:pt>
                <c:pt idx="579">
                  <c:v>14168.000000000002</c:v>
                </c:pt>
                <c:pt idx="580">
                  <c:v>14195.292307692314</c:v>
                </c:pt>
                <c:pt idx="581">
                  <c:v>14222.584615384611</c:v>
                </c:pt>
                <c:pt idx="582">
                  <c:v>14249.876923076801</c:v>
                </c:pt>
                <c:pt idx="583">
                  <c:v>14277.169230769225</c:v>
                </c:pt>
                <c:pt idx="584">
                  <c:v>14304.461538461541</c:v>
                </c:pt>
                <c:pt idx="585">
                  <c:v>14331.753846153933</c:v>
                </c:pt>
                <c:pt idx="586">
                  <c:v>14359.046153846155</c:v>
                </c:pt>
                <c:pt idx="587">
                  <c:v>14386.338461538478</c:v>
                </c:pt>
                <c:pt idx="588">
                  <c:v>14413.630769230776</c:v>
                </c:pt>
                <c:pt idx="589">
                  <c:v>14440.92307692308</c:v>
                </c:pt>
                <c:pt idx="590">
                  <c:v>14468.215384615385</c:v>
                </c:pt>
                <c:pt idx="591">
                  <c:v>14495.507692307689</c:v>
                </c:pt>
                <c:pt idx="592">
                  <c:v>14522.800000000003</c:v>
                </c:pt>
                <c:pt idx="593">
                  <c:v>14550.092307692308</c:v>
                </c:pt>
                <c:pt idx="594">
                  <c:v>14577.384615384603</c:v>
                </c:pt>
                <c:pt idx="595">
                  <c:v>14604.676923076921</c:v>
                </c:pt>
                <c:pt idx="596">
                  <c:v>14631.969230769148</c:v>
                </c:pt>
                <c:pt idx="597">
                  <c:v>14659.26153846154</c:v>
                </c:pt>
                <c:pt idx="598">
                  <c:v>14686.553846153854</c:v>
                </c:pt>
                <c:pt idx="599">
                  <c:v>14713.846153846151</c:v>
                </c:pt>
                <c:pt idx="600">
                  <c:v>14741.138461538572</c:v>
                </c:pt>
                <c:pt idx="601">
                  <c:v>14768.43076923077</c:v>
                </c:pt>
                <c:pt idx="602">
                  <c:v>14795.723076923079</c:v>
                </c:pt>
                <c:pt idx="603">
                  <c:v>14823.015384615383</c:v>
                </c:pt>
                <c:pt idx="604">
                  <c:v>14850.307692307681</c:v>
                </c:pt>
                <c:pt idx="605">
                  <c:v>14877.600000000002</c:v>
                </c:pt>
                <c:pt idx="606">
                  <c:v>14904.892307692309</c:v>
                </c:pt>
                <c:pt idx="607">
                  <c:v>14932.184615384615</c:v>
                </c:pt>
                <c:pt idx="608">
                  <c:v>14959.476923076827</c:v>
                </c:pt>
                <c:pt idx="609">
                  <c:v>14986.769230769229</c:v>
                </c:pt>
                <c:pt idx="610">
                  <c:v>15014.061538461541</c:v>
                </c:pt>
                <c:pt idx="611">
                  <c:v>15041.353846153846</c:v>
                </c:pt>
                <c:pt idx="612">
                  <c:v>15068.646153846155</c:v>
                </c:pt>
                <c:pt idx="613">
                  <c:v>15095.93846153855</c:v>
                </c:pt>
                <c:pt idx="614">
                  <c:v>15123.23076923085</c:v>
                </c:pt>
                <c:pt idx="615">
                  <c:v>15150.523076923077</c:v>
                </c:pt>
                <c:pt idx="616">
                  <c:v>15177.8153846153</c:v>
                </c:pt>
                <c:pt idx="617">
                  <c:v>15205.107692307693</c:v>
                </c:pt>
                <c:pt idx="618">
                  <c:v>15232.400000000003</c:v>
                </c:pt>
                <c:pt idx="619">
                  <c:v>15259.69230769231</c:v>
                </c:pt>
                <c:pt idx="620">
                  <c:v>15286.984615384607</c:v>
                </c:pt>
                <c:pt idx="621">
                  <c:v>15314.276923076925</c:v>
                </c:pt>
                <c:pt idx="622">
                  <c:v>15341.569230769221</c:v>
                </c:pt>
                <c:pt idx="623">
                  <c:v>15368.861538461462</c:v>
                </c:pt>
                <c:pt idx="624">
                  <c:v>15396.153846153858</c:v>
                </c:pt>
                <c:pt idx="625">
                  <c:v>15423.446153846155</c:v>
                </c:pt>
                <c:pt idx="626">
                  <c:v>15450.738461538587</c:v>
                </c:pt>
                <c:pt idx="627">
                  <c:v>15478.030769230772</c:v>
                </c:pt>
                <c:pt idx="628">
                  <c:v>15505.323076923069</c:v>
                </c:pt>
                <c:pt idx="629">
                  <c:v>15532.615384615387</c:v>
                </c:pt>
                <c:pt idx="630">
                  <c:v>15559.907692307685</c:v>
                </c:pt>
                <c:pt idx="631">
                  <c:v>15587.200000000004</c:v>
                </c:pt>
                <c:pt idx="632">
                  <c:v>15614.49230769231</c:v>
                </c:pt>
                <c:pt idx="633">
                  <c:v>15641.784615384617</c:v>
                </c:pt>
                <c:pt idx="634">
                  <c:v>15669.076923076838</c:v>
                </c:pt>
                <c:pt idx="635">
                  <c:v>15696.36923076914</c:v>
                </c:pt>
                <c:pt idx="636">
                  <c:v>15723.661538461542</c:v>
                </c:pt>
                <c:pt idx="637">
                  <c:v>15750.95384615385</c:v>
                </c:pt>
                <c:pt idx="638">
                  <c:v>15778.246153846156</c:v>
                </c:pt>
                <c:pt idx="639">
                  <c:v>15805.538461538559</c:v>
                </c:pt>
                <c:pt idx="640">
                  <c:v>15832.83076923077</c:v>
                </c:pt>
                <c:pt idx="641">
                  <c:v>15860.123076923079</c:v>
                </c:pt>
                <c:pt idx="642">
                  <c:v>15887.415384615308</c:v>
                </c:pt>
                <c:pt idx="643">
                  <c:v>15914.707692307695</c:v>
                </c:pt>
                <c:pt idx="644">
                  <c:v>15942.000000000002</c:v>
                </c:pt>
                <c:pt idx="645">
                  <c:v>15969.292307692314</c:v>
                </c:pt>
                <c:pt idx="646">
                  <c:v>15996.584615384611</c:v>
                </c:pt>
                <c:pt idx="647">
                  <c:v>16023.876923076803</c:v>
                </c:pt>
                <c:pt idx="648">
                  <c:v>16051.169230769225</c:v>
                </c:pt>
                <c:pt idx="649">
                  <c:v>16078.461538461541</c:v>
                </c:pt>
                <c:pt idx="650">
                  <c:v>16105.753846153933</c:v>
                </c:pt>
                <c:pt idx="651">
                  <c:v>16133.046153846155</c:v>
                </c:pt>
                <c:pt idx="652">
                  <c:v>16160.338461538478</c:v>
                </c:pt>
                <c:pt idx="653">
                  <c:v>16187.630769230776</c:v>
                </c:pt>
                <c:pt idx="654">
                  <c:v>16214.92307692308</c:v>
                </c:pt>
                <c:pt idx="655">
                  <c:v>16242.215384615385</c:v>
                </c:pt>
                <c:pt idx="656">
                  <c:v>16269.507692307689</c:v>
                </c:pt>
                <c:pt idx="657">
                  <c:v>16296.800000000003</c:v>
                </c:pt>
                <c:pt idx="658">
                  <c:v>16324.09230769231</c:v>
                </c:pt>
                <c:pt idx="659">
                  <c:v>16351.384615384603</c:v>
                </c:pt>
                <c:pt idx="660">
                  <c:v>16378.676923076921</c:v>
                </c:pt>
                <c:pt idx="661">
                  <c:v>16405.969230769235</c:v>
                </c:pt>
                <c:pt idx="662">
                  <c:v>16433.261538461516</c:v>
                </c:pt>
                <c:pt idx="663">
                  <c:v>16460.553846153849</c:v>
                </c:pt>
                <c:pt idx="664">
                  <c:v>16487.846153846156</c:v>
                </c:pt>
                <c:pt idx="665">
                  <c:v>16515.138461538456</c:v>
                </c:pt>
                <c:pt idx="666">
                  <c:v>16542.430769230756</c:v>
                </c:pt>
                <c:pt idx="667">
                  <c:v>16569.723076923077</c:v>
                </c:pt>
                <c:pt idx="668">
                  <c:v>16597.015384615388</c:v>
                </c:pt>
                <c:pt idx="669">
                  <c:v>16624.307692307695</c:v>
                </c:pt>
                <c:pt idx="670">
                  <c:v>16651.600000000002</c:v>
                </c:pt>
                <c:pt idx="671">
                  <c:v>16678.892307692306</c:v>
                </c:pt>
                <c:pt idx="672">
                  <c:v>16706.18461538462</c:v>
                </c:pt>
                <c:pt idx="673">
                  <c:v>16733.476923076916</c:v>
                </c:pt>
                <c:pt idx="674">
                  <c:v>16760.769230769234</c:v>
                </c:pt>
                <c:pt idx="675">
                  <c:v>16788.061538461516</c:v>
                </c:pt>
                <c:pt idx="676">
                  <c:v>16815.353846153848</c:v>
                </c:pt>
                <c:pt idx="677">
                  <c:v>16842.646153846152</c:v>
                </c:pt>
                <c:pt idx="678">
                  <c:v>16869.938461538466</c:v>
                </c:pt>
                <c:pt idx="679">
                  <c:v>16897.230769230697</c:v>
                </c:pt>
                <c:pt idx="680">
                  <c:v>16924.523076923077</c:v>
                </c:pt>
                <c:pt idx="681">
                  <c:v>16951.815384615387</c:v>
                </c:pt>
                <c:pt idx="682">
                  <c:v>16979.107692307694</c:v>
                </c:pt>
                <c:pt idx="683">
                  <c:v>17006.400000000001</c:v>
                </c:pt>
                <c:pt idx="684">
                  <c:v>17033.692307692312</c:v>
                </c:pt>
                <c:pt idx="685">
                  <c:v>17060.984615384721</c:v>
                </c:pt>
                <c:pt idx="686">
                  <c:v>17088.276923076912</c:v>
                </c:pt>
                <c:pt idx="687">
                  <c:v>17115.569230769233</c:v>
                </c:pt>
                <c:pt idx="688">
                  <c:v>17142.861538461497</c:v>
                </c:pt>
                <c:pt idx="689">
                  <c:v>17170.153846153848</c:v>
                </c:pt>
                <c:pt idx="690">
                  <c:v>17197.446153846155</c:v>
                </c:pt>
                <c:pt idx="691">
                  <c:v>17224.738461538462</c:v>
                </c:pt>
                <c:pt idx="692">
                  <c:v>17252.030769230696</c:v>
                </c:pt>
                <c:pt idx="693">
                  <c:v>17279.323076923076</c:v>
                </c:pt>
                <c:pt idx="694">
                  <c:v>17306.615384615387</c:v>
                </c:pt>
                <c:pt idx="695">
                  <c:v>17333.907692307701</c:v>
                </c:pt>
                <c:pt idx="696">
                  <c:v>17361.2</c:v>
                </c:pt>
                <c:pt idx="697">
                  <c:v>17388.492307692311</c:v>
                </c:pt>
                <c:pt idx="698">
                  <c:v>17415.784615384629</c:v>
                </c:pt>
                <c:pt idx="699">
                  <c:v>17443.076923076896</c:v>
                </c:pt>
                <c:pt idx="700">
                  <c:v>17470.369230769233</c:v>
                </c:pt>
                <c:pt idx="701">
                  <c:v>17497.661538461496</c:v>
                </c:pt>
                <c:pt idx="702">
                  <c:v>17524.953846153861</c:v>
                </c:pt>
                <c:pt idx="703">
                  <c:v>17552.246153846154</c:v>
                </c:pt>
                <c:pt idx="704">
                  <c:v>17579.538461538457</c:v>
                </c:pt>
                <c:pt idx="705">
                  <c:v>17606.830769230692</c:v>
                </c:pt>
                <c:pt idx="706">
                  <c:v>17634.123076923057</c:v>
                </c:pt>
                <c:pt idx="707">
                  <c:v>17661.415384615389</c:v>
                </c:pt>
                <c:pt idx="708">
                  <c:v>17688.7076923077</c:v>
                </c:pt>
                <c:pt idx="709">
                  <c:v>17716</c:v>
                </c:pt>
                <c:pt idx="710">
                  <c:v>17743.292307692311</c:v>
                </c:pt>
                <c:pt idx="711">
                  <c:v>17770.584615384621</c:v>
                </c:pt>
                <c:pt idx="712">
                  <c:v>17797.876923076896</c:v>
                </c:pt>
                <c:pt idx="713">
                  <c:v>17825.169230769236</c:v>
                </c:pt>
                <c:pt idx="714">
                  <c:v>17852.461538461543</c:v>
                </c:pt>
                <c:pt idx="715">
                  <c:v>17879.753846153861</c:v>
                </c:pt>
                <c:pt idx="716">
                  <c:v>17907.046153846153</c:v>
                </c:pt>
                <c:pt idx="717">
                  <c:v>17934.338461538457</c:v>
                </c:pt>
                <c:pt idx="718">
                  <c:v>17961.630769230578</c:v>
                </c:pt>
                <c:pt idx="719">
                  <c:v>17988.923076923078</c:v>
                </c:pt>
                <c:pt idx="720">
                  <c:v>18016.215384615389</c:v>
                </c:pt>
                <c:pt idx="721">
                  <c:v>18043.507692307699</c:v>
                </c:pt>
                <c:pt idx="722">
                  <c:v>18070.8</c:v>
                </c:pt>
                <c:pt idx="723">
                  <c:v>18098.09230769231</c:v>
                </c:pt>
                <c:pt idx="724">
                  <c:v>18125.384615384621</c:v>
                </c:pt>
                <c:pt idx="725">
                  <c:v>18152.676923076753</c:v>
                </c:pt>
                <c:pt idx="726">
                  <c:v>18179.969230769235</c:v>
                </c:pt>
                <c:pt idx="727">
                  <c:v>18207.261538461542</c:v>
                </c:pt>
                <c:pt idx="728">
                  <c:v>18234.553846153849</c:v>
                </c:pt>
                <c:pt idx="729">
                  <c:v>18261.846153846152</c:v>
                </c:pt>
                <c:pt idx="730">
                  <c:v>18289.138461538456</c:v>
                </c:pt>
                <c:pt idx="731">
                  <c:v>18316.430769230756</c:v>
                </c:pt>
                <c:pt idx="732">
                  <c:v>18343.723076923077</c:v>
                </c:pt>
                <c:pt idx="733">
                  <c:v>18371.015384615388</c:v>
                </c:pt>
                <c:pt idx="734">
                  <c:v>18398.307692307695</c:v>
                </c:pt>
                <c:pt idx="735">
                  <c:v>18425.600000000002</c:v>
                </c:pt>
                <c:pt idx="736">
                  <c:v>18452.892307692313</c:v>
                </c:pt>
                <c:pt idx="737">
                  <c:v>18480.18461538462</c:v>
                </c:pt>
                <c:pt idx="738">
                  <c:v>18507.476923076916</c:v>
                </c:pt>
                <c:pt idx="739">
                  <c:v>18534.769230769234</c:v>
                </c:pt>
                <c:pt idx="740">
                  <c:v>18562.061538461516</c:v>
                </c:pt>
                <c:pt idx="741">
                  <c:v>18589.353846153848</c:v>
                </c:pt>
                <c:pt idx="742">
                  <c:v>18616.646153846152</c:v>
                </c:pt>
                <c:pt idx="743">
                  <c:v>18643.938461538466</c:v>
                </c:pt>
                <c:pt idx="744">
                  <c:v>18671.230769230697</c:v>
                </c:pt>
                <c:pt idx="745">
                  <c:v>18698.523076923077</c:v>
                </c:pt>
                <c:pt idx="746">
                  <c:v>18725.815384615387</c:v>
                </c:pt>
                <c:pt idx="747">
                  <c:v>18753.107692307694</c:v>
                </c:pt>
                <c:pt idx="748">
                  <c:v>18780.400000000001</c:v>
                </c:pt>
                <c:pt idx="749">
                  <c:v>18807.692307692312</c:v>
                </c:pt>
                <c:pt idx="750">
                  <c:v>18834.984615384721</c:v>
                </c:pt>
                <c:pt idx="751">
                  <c:v>18862.276923076912</c:v>
                </c:pt>
                <c:pt idx="752">
                  <c:v>18889.569230769233</c:v>
                </c:pt>
                <c:pt idx="753">
                  <c:v>18916.861538461497</c:v>
                </c:pt>
                <c:pt idx="754">
                  <c:v>18944.153846153848</c:v>
                </c:pt>
                <c:pt idx="755">
                  <c:v>18971.446153846155</c:v>
                </c:pt>
                <c:pt idx="756">
                  <c:v>18998.738461538462</c:v>
                </c:pt>
                <c:pt idx="757">
                  <c:v>19026.030769230696</c:v>
                </c:pt>
                <c:pt idx="758">
                  <c:v>19053.323076923076</c:v>
                </c:pt>
                <c:pt idx="759">
                  <c:v>19080.615384615387</c:v>
                </c:pt>
                <c:pt idx="760">
                  <c:v>19107.907692307701</c:v>
                </c:pt>
                <c:pt idx="761">
                  <c:v>19135.2</c:v>
                </c:pt>
                <c:pt idx="762">
                  <c:v>19162.492307692311</c:v>
                </c:pt>
                <c:pt idx="763">
                  <c:v>19189.784615384629</c:v>
                </c:pt>
                <c:pt idx="764">
                  <c:v>19217.076923076896</c:v>
                </c:pt>
                <c:pt idx="765">
                  <c:v>19244.369230769236</c:v>
                </c:pt>
                <c:pt idx="766">
                  <c:v>19271.661538461496</c:v>
                </c:pt>
                <c:pt idx="767">
                  <c:v>19298.953846153861</c:v>
                </c:pt>
                <c:pt idx="768">
                  <c:v>19326.246153846154</c:v>
                </c:pt>
                <c:pt idx="769">
                  <c:v>19353.538461538457</c:v>
                </c:pt>
                <c:pt idx="770">
                  <c:v>19380.830769230692</c:v>
                </c:pt>
                <c:pt idx="771">
                  <c:v>19408.123076923057</c:v>
                </c:pt>
                <c:pt idx="772">
                  <c:v>19435.415384615389</c:v>
                </c:pt>
                <c:pt idx="773">
                  <c:v>19462.7076923077</c:v>
                </c:pt>
                <c:pt idx="774">
                  <c:v>19490</c:v>
                </c:pt>
                <c:pt idx="775">
                  <c:v>19517.292307692311</c:v>
                </c:pt>
                <c:pt idx="776">
                  <c:v>19544.584615384621</c:v>
                </c:pt>
                <c:pt idx="777">
                  <c:v>19571.876923076896</c:v>
                </c:pt>
                <c:pt idx="778">
                  <c:v>19599.169230769236</c:v>
                </c:pt>
                <c:pt idx="779">
                  <c:v>19626.461538461543</c:v>
                </c:pt>
                <c:pt idx="780">
                  <c:v>19653.753846153861</c:v>
                </c:pt>
                <c:pt idx="781">
                  <c:v>19681.046153846153</c:v>
                </c:pt>
                <c:pt idx="782">
                  <c:v>19708.338461538457</c:v>
                </c:pt>
                <c:pt idx="783">
                  <c:v>19735.630769230578</c:v>
                </c:pt>
                <c:pt idx="784">
                  <c:v>19762.923076923078</c:v>
                </c:pt>
                <c:pt idx="785">
                  <c:v>19790.215384615389</c:v>
                </c:pt>
                <c:pt idx="786">
                  <c:v>19817.507692307699</c:v>
                </c:pt>
                <c:pt idx="787">
                  <c:v>19844.8</c:v>
                </c:pt>
                <c:pt idx="788">
                  <c:v>19872.09230769231</c:v>
                </c:pt>
                <c:pt idx="789">
                  <c:v>19899.384615384621</c:v>
                </c:pt>
                <c:pt idx="790">
                  <c:v>19926.676923076753</c:v>
                </c:pt>
                <c:pt idx="791">
                  <c:v>19953.969230769235</c:v>
                </c:pt>
                <c:pt idx="792">
                  <c:v>19981.261538461542</c:v>
                </c:pt>
                <c:pt idx="793">
                  <c:v>20008.553846153849</c:v>
                </c:pt>
                <c:pt idx="794">
                  <c:v>20035.846153846156</c:v>
                </c:pt>
                <c:pt idx="795">
                  <c:v>20063.138461538456</c:v>
                </c:pt>
                <c:pt idx="796">
                  <c:v>20090.430769230756</c:v>
                </c:pt>
                <c:pt idx="797">
                  <c:v>20117.723076923077</c:v>
                </c:pt>
                <c:pt idx="798">
                  <c:v>20145.015384615388</c:v>
                </c:pt>
                <c:pt idx="799">
                  <c:v>20172.307692307695</c:v>
                </c:pt>
                <c:pt idx="800">
                  <c:v>20199.600000000002</c:v>
                </c:pt>
                <c:pt idx="801">
                  <c:v>20226.892307692313</c:v>
                </c:pt>
                <c:pt idx="802">
                  <c:v>20254.18461538462</c:v>
                </c:pt>
                <c:pt idx="803">
                  <c:v>20281.476923076916</c:v>
                </c:pt>
                <c:pt idx="804">
                  <c:v>20308.769230769234</c:v>
                </c:pt>
                <c:pt idx="805">
                  <c:v>20336.061538461516</c:v>
                </c:pt>
                <c:pt idx="806">
                  <c:v>20363.353846153848</c:v>
                </c:pt>
                <c:pt idx="807">
                  <c:v>20390.646153846152</c:v>
                </c:pt>
                <c:pt idx="808">
                  <c:v>20417.938461538466</c:v>
                </c:pt>
                <c:pt idx="809">
                  <c:v>20445.230769230697</c:v>
                </c:pt>
                <c:pt idx="810">
                  <c:v>20472.523076923077</c:v>
                </c:pt>
                <c:pt idx="811">
                  <c:v>20499.815384615387</c:v>
                </c:pt>
                <c:pt idx="812">
                  <c:v>20527.107692307694</c:v>
                </c:pt>
                <c:pt idx="813">
                  <c:v>20554.400000000001</c:v>
                </c:pt>
                <c:pt idx="814">
                  <c:v>20581.692307692312</c:v>
                </c:pt>
                <c:pt idx="815">
                  <c:v>20608.984615384721</c:v>
                </c:pt>
                <c:pt idx="816">
                  <c:v>20636.276923076912</c:v>
                </c:pt>
                <c:pt idx="817">
                  <c:v>20663.569230769233</c:v>
                </c:pt>
                <c:pt idx="818">
                  <c:v>20690.861538461497</c:v>
                </c:pt>
                <c:pt idx="819">
                  <c:v>20718.153846153848</c:v>
                </c:pt>
                <c:pt idx="820">
                  <c:v>20745.446153846155</c:v>
                </c:pt>
                <c:pt idx="821">
                  <c:v>20772.738461538462</c:v>
                </c:pt>
                <c:pt idx="822">
                  <c:v>20800.030769230696</c:v>
                </c:pt>
                <c:pt idx="823">
                  <c:v>20827.323076923076</c:v>
                </c:pt>
                <c:pt idx="824">
                  <c:v>20854.615384615387</c:v>
                </c:pt>
                <c:pt idx="825">
                  <c:v>20881.907692307701</c:v>
                </c:pt>
                <c:pt idx="826">
                  <c:v>20909.2</c:v>
                </c:pt>
                <c:pt idx="827">
                  <c:v>20936.492307692311</c:v>
                </c:pt>
                <c:pt idx="828">
                  <c:v>20963.784615384629</c:v>
                </c:pt>
                <c:pt idx="829">
                  <c:v>20991.076923076896</c:v>
                </c:pt>
                <c:pt idx="830">
                  <c:v>21018.369230769236</c:v>
                </c:pt>
                <c:pt idx="831">
                  <c:v>21045.661538461496</c:v>
                </c:pt>
                <c:pt idx="832">
                  <c:v>21072.953846153861</c:v>
                </c:pt>
                <c:pt idx="833">
                  <c:v>21100.246153846154</c:v>
                </c:pt>
                <c:pt idx="834">
                  <c:v>21127.538461538457</c:v>
                </c:pt>
                <c:pt idx="835">
                  <c:v>21154.830769230692</c:v>
                </c:pt>
                <c:pt idx="836">
                  <c:v>21182.123076923057</c:v>
                </c:pt>
                <c:pt idx="837">
                  <c:v>21209.415384615389</c:v>
                </c:pt>
                <c:pt idx="838">
                  <c:v>21236.7076923077</c:v>
                </c:pt>
                <c:pt idx="839">
                  <c:v>21264</c:v>
                </c:pt>
                <c:pt idx="840">
                  <c:v>21291.292307692311</c:v>
                </c:pt>
                <c:pt idx="841">
                  <c:v>21318.584615384621</c:v>
                </c:pt>
                <c:pt idx="842">
                  <c:v>21345.876923076896</c:v>
                </c:pt>
                <c:pt idx="843">
                  <c:v>21373.169230769236</c:v>
                </c:pt>
                <c:pt idx="844">
                  <c:v>21400.461538461543</c:v>
                </c:pt>
                <c:pt idx="845">
                  <c:v>21427.753846153861</c:v>
                </c:pt>
                <c:pt idx="846">
                  <c:v>21455.046153846153</c:v>
                </c:pt>
                <c:pt idx="847">
                  <c:v>21482.338461538457</c:v>
                </c:pt>
                <c:pt idx="848">
                  <c:v>21509.630769230578</c:v>
                </c:pt>
                <c:pt idx="849">
                  <c:v>21536.923076923078</c:v>
                </c:pt>
                <c:pt idx="850">
                  <c:v>21564.215384615389</c:v>
                </c:pt>
                <c:pt idx="851">
                  <c:v>21591.507692307699</c:v>
                </c:pt>
                <c:pt idx="852">
                  <c:v>21618.800000000003</c:v>
                </c:pt>
                <c:pt idx="853">
                  <c:v>21646.09230769231</c:v>
                </c:pt>
                <c:pt idx="854">
                  <c:v>21673.384615384621</c:v>
                </c:pt>
                <c:pt idx="855">
                  <c:v>21700.676923076753</c:v>
                </c:pt>
                <c:pt idx="856">
                  <c:v>21727.969230769235</c:v>
                </c:pt>
                <c:pt idx="857">
                  <c:v>21755.261538461542</c:v>
                </c:pt>
                <c:pt idx="858">
                  <c:v>21782.553846153849</c:v>
                </c:pt>
                <c:pt idx="859">
                  <c:v>21809.846153846156</c:v>
                </c:pt>
                <c:pt idx="860">
                  <c:v>21837.138461538456</c:v>
                </c:pt>
                <c:pt idx="861">
                  <c:v>21864.430769230756</c:v>
                </c:pt>
                <c:pt idx="862">
                  <c:v>21891.723076923077</c:v>
                </c:pt>
                <c:pt idx="863">
                  <c:v>21919.015384615388</c:v>
                </c:pt>
                <c:pt idx="864">
                  <c:v>21946.307692307695</c:v>
                </c:pt>
                <c:pt idx="865">
                  <c:v>21973.600000000002</c:v>
                </c:pt>
                <c:pt idx="866">
                  <c:v>22000.892307692313</c:v>
                </c:pt>
                <c:pt idx="867">
                  <c:v>22028.18461538462</c:v>
                </c:pt>
                <c:pt idx="868">
                  <c:v>22055.476923076916</c:v>
                </c:pt>
                <c:pt idx="869">
                  <c:v>22082.769230769234</c:v>
                </c:pt>
                <c:pt idx="870">
                  <c:v>22110.061538461516</c:v>
                </c:pt>
                <c:pt idx="871">
                  <c:v>22137.353846153848</c:v>
                </c:pt>
                <c:pt idx="872">
                  <c:v>22164.646153846152</c:v>
                </c:pt>
                <c:pt idx="873">
                  <c:v>22191.938461538466</c:v>
                </c:pt>
                <c:pt idx="874">
                  <c:v>22219.230769230697</c:v>
                </c:pt>
                <c:pt idx="875">
                  <c:v>22246.523076923077</c:v>
                </c:pt>
                <c:pt idx="876">
                  <c:v>22273.815384615387</c:v>
                </c:pt>
                <c:pt idx="877">
                  <c:v>22301.107692307694</c:v>
                </c:pt>
                <c:pt idx="878">
                  <c:v>22328.400000000001</c:v>
                </c:pt>
                <c:pt idx="879">
                  <c:v>22355.692307692312</c:v>
                </c:pt>
                <c:pt idx="880">
                  <c:v>22382.984615384721</c:v>
                </c:pt>
                <c:pt idx="881">
                  <c:v>22410.276923076912</c:v>
                </c:pt>
                <c:pt idx="882">
                  <c:v>22437.569230769233</c:v>
                </c:pt>
                <c:pt idx="883">
                  <c:v>22464.861538461497</c:v>
                </c:pt>
                <c:pt idx="884">
                  <c:v>22492.153846153848</c:v>
                </c:pt>
                <c:pt idx="885">
                  <c:v>22519.446153846155</c:v>
                </c:pt>
                <c:pt idx="886">
                  <c:v>22546.738461538462</c:v>
                </c:pt>
                <c:pt idx="887">
                  <c:v>22574.030769230696</c:v>
                </c:pt>
                <c:pt idx="888">
                  <c:v>22601.323076923076</c:v>
                </c:pt>
                <c:pt idx="889">
                  <c:v>22628.615384615387</c:v>
                </c:pt>
                <c:pt idx="890">
                  <c:v>22655.907692307701</c:v>
                </c:pt>
                <c:pt idx="891">
                  <c:v>22683.200000000001</c:v>
                </c:pt>
                <c:pt idx="892">
                  <c:v>22710.492307692311</c:v>
                </c:pt>
                <c:pt idx="893">
                  <c:v>22737.784615384629</c:v>
                </c:pt>
                <c:pt idx="894">
                  <c:v>22765.076923076896</c:v>
                </c:pt>
                <c:pt idx="895">
                  <c:v>22792.369230769236</c:v>
                </c:pt>
                <c:pt idx="896">
                  <c:v>22819.661538461496</c:v>
                </c:pt>
                <c:pt idx="897">
                  <c:v>22846.953846153861</c:v>
                </c:pt>
                <c:pt idx="898">
                  <c:v>22874.246153846158</c:v>
                </c:pt>
                <c:pt idx="899">
                  <c:v>22901.538461538457</c:v>
                </c:pt>
                <c:pt idx="900">
                  <c:v>22928.830769230692</c:v>
                </c:pt>
                <c:pt idx="901">
                  <c:v>22956.123076923057</c:v>
                </c:pt>
                <c:pt idx="902">
                  <c:v>22983.415384615389</c:v>
                </c:pt>
                <c:pt idx="903">
                  <c:v>23010.7076923077</c:v>
                </c:pt>
                <c:pt idx="904">
                  <c:v>23038</c:v>
                </c:pt>
                <c:pt idx="905">
                  <c:v>23065.292307692311</c:v>
                </c:pt>
                <c:pt idx="906">
                  <c:v>23092.584615384621</c:v>
                </c:pt>
                <c:pt idx="907">
                  <c:v>23119.876923076896</c:v>
                </c:pt>
                <c:pt idx="908">
                  <c:v>23147.169230769236</c:v>
                </c:pt>
                <c:pt idx="909">
                  <c:v>23174.461538461543</c:v>
                </c:pt>
                <c:pt idx="910">
                  <c:v>23201.753846153861</c:v>
                </c:pt>
                <c:pt idx="911">
                  <c:v>23229.046153846153</c:v>
                </c:pt>
                <c:pt idx="912">
                  <c:v>23256.338461538457</c:v>
                </c:pt>
                <c:pt idx="913">
                  <c:v>23283.630769230578</c:v>
                </c:pt>
                <c:pt idx="914">
                  <c:v>23310.923076923078</c:v>
                </c:pt>
                <c:pt idx="915">
                  <c:v>23338.215384615389</c:v>
                </c:pt>
                <c:pt idx="916">
                  <c:v>23365.507692307699</c:v>
                </c:pt>
                <c:pt idx="917">
                  <c:v>23392.800000000003</c:v>
                </c:pt>
                <c:pt idx="918">
                  <c:v>23420.09230769231</c:v>
                </c:pt>
                <c:pt idx="919">
                  <c:v>23447.384615384621</c:v>
                </c:pt>
                <c:pt idx="920">
                  <c:v>23474.676923076753</c:v>
                </c:pt>
                <c:pt idx="921">
                  <c:v>23501.969230769235</c:v>
                </c:pt>
                <c:pt idx="922">
                  <c:v>23529.261538461542</c:v>
                </c:pt>
                <c:pt idx="923">
                  <c:v>23556.553846153849</c:v>
                </c:pt>
                <c:pt idx="924">
                  <c:v>23583.846153846156</c:v>
                </c:pt>
                <c:pt idx="925">
                  <c:v>23611.138461538456</c:v>
                </c:pt>
                <c:pt idx="926">
                  <c:v>23638.430769230756</c:v>
                </c:pt>
                <c:pt idx="927">
                  <c:v>23665.723076923077</c:v>
                </c:pt>
                <c:pt idx="928">
                  <c:v>23693.015384615388</c:v>
                </c:pt>
                <c:pt idx="929">
                  <c:v>23720.307692307695</c:v>
                </c:pt>
                <c:pt idx="930">
                  <c:v>23747.600000000002</c:v>
                </c:pt>
                <c:pt idx="931">
                  <c:v>23774.892307692313</c:v>
                </c:pt>
                <c:pt idx="932">
                  <c:v>23802.18461538462</c:v>
                </c:pt>
                <c:pt idx="933">
                  <c:v>23829.476923076916</c:v>
                </c:pt>
                <c:pt idx="934">
                  <c:v>23856.769230769234</c:v>
                </c:pt>
                <c:pt idx="935">
                  <c:v>23884.061538461516</c:v>
                </c:pt>
                <c:pt idx="936">
                  <c:v>23911.353846153848</c:v>
                </c:pt>
                <c:pt idx="937">
                  <c:v>23938.646153846152</c:v>
                </c:pt>
                <c:pt idx="938">
                  <c:v>23965.938461538466</c:v>
                </c:pt>
                <c:pt idx="939">
                  <c:v>23993.230769230697</c:v>
                </c:pt>
                <c:pt idx="940">
                  <c:v>24020.523076923077</c:v>
                </c:pt>
                <c:pt idx="941">
                  <c:v>24047.815384615387</c:v>
                </c:pt>
                <c:pt idx="942">
                  <c:v>24075.107692307694</c:v>
                </c:pt>
                <c:pt idx="943">
                  <c:v>24102.400000000001</c:v>
                </c:pt>
                <c:pt idx="944">
                  <c:v>24129.692307692312</c:v>
                </c:pt>
                <c:pt idx="945">
                  <c:v>24156.984615384721</c:v>
                </c:pt>
                <c:pt idx="946">
                  <c:v>24184.276923076912</c:v>
                </c:pt>
                <c:pt idx="947">
                  <c:v>24211.569230769233</c:v>
                </c:pt>
                <c:pt idx="948">
                  <c:v>24238.861538461497</c:v>
                </c:pt>
                <c:pt idx="949">
                  <c:v>24266.153846153848</c:v>
                </c:pt>
                <c:pt idx="950">
                  <c:v>24293.446153846155</c:v>
                </c:pt>
                <c:pt idx="951">
                  <c:v>24320.738461538462</c:v>
                </c:pt>
                <c:pt idx="952">
                  <c:v>24348.030769230696</c:v>
                </c:pt>
                <c:pt idx="953">
                  <c:v>24375.323076923076</c:v>
                </c:pt>
                <c:pt idx="954">
                  <c:v>24402.61538461539</c:v>
                </c:pt>
                <c:pt idx="955">
                  <c:v>24429.907692307701</c:v>
                </c:pt>
                <c:pt idx="956">
                  <c:v>24457.200000000001</c:v>
                </c:pt>
                <c:pt idx="957">
                  <c:v>24484.492307692311</c:v>
                </c:pt>
                <c:pt idx="958">
                  <c:v>24511.784615384629</c:v>
                </c:pt>
                <c:pt idx="959">
                  <c:v>24539.076923076896</c:v>
                </c:pt>
                <c:pt idx="960">
                  <c:v>24566.369230769236</c:v>
                </c:pt>
                <c:pt idx="961">
                  <c:v>24593.661538461496</c:v>
                </c:pt>
                <c:pt idx="962">
                  <c:v>24620.953846153861</c:v>
                </c:pt>
                <c:pt idx="963">
                  <c:v>24648.246153846158</c:v>
                </c:pt>
                <c:pt idx="964">
                  <c:v>24675.538461538457</c:v>
                </c:pt>
                <c:pt idx="965">
                  <c:v>24702.830769230692</c:v>
                </c:pt>
                <c:pt idx="966">
                  <c:v>24730.123076923057</c:v>
                </c:pt>
                <c:pt idx="967">
                  <c:v>24757.415384615389</c:v>
                </c:pt>
                <c:pt idx="968">
                  <c:v>24784.7076923077</c:v>
                </c:pt>
                <c:pt idx="969">
                  <c:v>24812</c:v>
                </c:pt>
                <c:pt idx="970">
                  <c:v>24839.292307692311</c:v>
                </c:pt>
                <c:pt idx="971">
                  <c:v>24866.584615384621</c:v>
                </c:pt>
                <c:pt idx="972">
                  <c:v>24893.876923076896</c:v>
                </c:pt>
                <c:pt idx="973">
                  <c:v>24921.169230769236</c:v>
                </c:pt>
                <c:pt idx="974">
                  <c:v>24948.461538461543</c:v>
                </c:pt>
                <c:pt idx="975">
                  <c:v>24975.753846153861</c:v>
                </c:pt>
                <c:pt idx="976">
                  <c:v>25003.046153846153</c:v>
                </c:pt>
                <c:pt idx="977">
                  <c:v>25030.338461538457</c:v>
                </c:pt>
                <c:pt idx="978">
                  <c:v>25057.630769230578</c:v>
                </c:pt>
                <c:pt idx="979">
                  <c:v>25084.923076923078</c:v>
                </c:pt>
                <c:pt idx="980">
                  <c:v>25112.215384615389</c:v>
                </c:pt>
                <c:pt idx="981">
                  <c:v>25139.507692307699</c:v>
                </c:pt>
                <c:pt idx="982">
                  <c:v>25166.800000000003</c:v>
                </c:pt>
                <c:pt idx="983">
                  <c:v>25194.092307692314</c:v>
                </c:pt>
                <c:pt idx="984">
                  <c:v>25221.384615384621</c:v>
                </c:pt>
                <c:pt idx="985">
                  <c:v>25248.676923076753</c:v>
                </c:pt>
                <c:pt idx="986">
                  <c:v>25275.969230769235</c:v>
                </c:pt>
                <c:pt idx="987">
                  <c:v>25303.261538461542</c:v>
                </c:pt>
                <c:pt idx="988">
                  <c:v>25330.553846153849</c:v>
                </c:pt>
                <c:pt idx="989">
                  <c:v>25357.846153846156</c:v>
                </c:pt>
                <c:pt idx="990">
                  <c:v>25385.138461538456</c:v>
                </c:pt>
                <c:pt idx="991">
                  <c:v>25412.430769230756</c:v>
                </c:pt>
                <c:pt idx="992">
                  <c:v>25439.723076923077</c:v>
                </c:pt>
                <c:pt idx="993">
                  <c:v>25467.015384615388</c:v>
                </c:pt>
                <c:pt idx="994">
                  <c:v>25494.307692307695</c:v>
                </c:pt>
                <c:pt idx="995">
                  <c:v>25521.600000000002</c:v>
                </c:pt>
                <c:pt idx="996">
                  <c:v>25548.892307692313</c:v>
                </c:pt>
                <c:pt idx="997">
                  <c:v>25576.18461538462</c:v>
                </c:pt>
                <c:pt idx="998">
                  <c:v>25603.476923076916</c:v>
                </c:pt>
                <c:pt idx="999">
                  <c:v>25630.769230769234</c:v>
                </c:pt>
                <c:pt idx="1000">
                  <c:v>25658.061538461516</c:v>
                </c:pt>
                <c:pt idx="1001">
                  <c:v>25685.353846153848</c:v>
                </c:pt>
                <c:pt idx="1002">
                  <c:v>25712.646153846152</c:v>
                </c:pt>
                <c:pt idx="1003">
                  <c:v>25739.938461538466</c:v>
                </c:pt>
                <c:pt idx="1004">
                  <c:v>25767.230769230697</c:v>
                </c:pt>
                <c:pt idx="1005">
                  <c:v>25794.523076923077</c:v>
                </c:pt>
                <c:pt idx="1006">
                  <c:v>25821.815384615387</c:v>
                </c:pt>
                <c:pt idx="1007">
                  <c:v>25849.107692307694</c:v>
                </c:pt>
                <c:pt idx="1008">
                  <c:v>25876.400000000001</c:v>
                </c:pt>
                <c:pt idx="1009">
                  <c:v>25903.692307692312</c:v>
                </c:pt>
                <c:pt idx="1010">
                  <c:v>25930.984615384721</c:v>
                </c:pt>
                <c:pt idx="1011">
                  <c:v>25958.276923076912</c:v>
                </c:pt>
                <c:pt idx="1012">
                  <c:v>25985.569230769237</c:v>
                </c:pt>
                <c:pt idx="1013">
                  <c:v>26012.861538461497</c:v>
                </c:pt>
                <c:pt idx="1014">
                  <c:v>26040.153846153848</c:v>
                </c:pt>
                <c:pt idx="1015">
                  <c:v>26067.446153846155</c:v>
                </c:pt>
                <c:pt idx="1016">
                  <c:v>26094.738461538462</c:v>
                </c:pt>
                <c:pt idx="1017">
                  <c:v>26122.030769230696</c:v>
                </c:pt>
                <c:pt idx="1018">
                  <c:v>26149.323076923076</c:v>
                </c:pt>
                <c:pt idx="1019">
                  <c:v>26176.61538461539</c:v>
                </c:pt>
                <c:pt idx="1020">
                  <c:v>26203.907692307701</c:v>
                </c:pt>
                <c:pt idx="1021">
                  <c:v>26231.200000000001</c:v>
                </c:pt>
                <c:pt idx="1022">
                  <c:v>26258.492307692311</c:v>
                </c:pt>
                <c:pt idx="1023">
                  <c:v>26285.784615384629</c:v>
                </c:pt>
                <c:pt idx="1024">
                  <c:v>26313.076923076896</c:v>
                </c:pt>
                <c:pt idx="1025">
                  <c:v>26340.369230769236</c:v>
                </c:pt>
                <c:pt idx="1026">
                  <c:v>26367.661538461496</c:v>
                </c:pt>
                <c:pt idx="1027">
                  <c:v>26394.953846153861</c:v>
                </c:pt>
                <c:pt idx="1028">
                  <c:v>26422.246153846158</c:v>
                </c:pt>
                <c:pt idx="1029">
                  <c:v>26449.538461538457</c:v>
                </c:pt>
                <c:pt idx="1030">
                  <c:v>26476.830769230692</c:v>
                </c:pt>
                <c:pt idx="1031">
                  <c:v>26504.123076923057</c:v>
                </c:pt>
                <c:pt idx="1032">
                  <c:v>26531.415384615389</c:v>
                </c:pt>
                <c:pt idx="1033">
                  <c:v>26558.7076923077</c:v>
                </c:pt>
                <c:pt idx="1034">
                  <c:v>26586</c:v>
                </c:pt>
                <c:pt idx="1035">
                  <c:v>26613.292307692311</c:v>
                </c:pt>
                <c:pt idx="1036">
                  <c:v>26640.584615384621</c:v>
                </c:pt>
                <c:pt idx="1037">
                  <c:v>26667.876923076896</c:v>
                </c:pt>
                <c:pt idx="1038">
                  <c:v>26695.169230769236</c:v>
                </c:pt>
                <c:pt idx="1039">
                  <c:v>26722.461538461543</c:v>
                </c:pt>
                <c:pt idx="1040">
                  <c:v>26749.753846153861</c:v>
                </c:pt>
                <c:pt idx="1041">
                  <c:v>26777.046153846157</c:v>
                </c:pt>
                <c:pt idx="1042">
                  <c:v>26804.338461538457</c:v>
                </c:pt>
                <c:pt idx="1043">
                  <c:v>26831.630769230578</c:v>
                </c:pt>
                <c:pt idx="1044">
                  <c:v>26858.923076923078</c:v>
                </c:pt>
                <c:pt idx="1045">
                  <c:v>26886.215384615389</c:v>
                </c:pt>
                <c:pt idx="1046">
                  <c:v>26913.507692307699</c:v>
                </c:pt>
                <c:pt idx="1047">
                  <c:v>26940.800000000003</c:v>
                </c:pt>
                <c:pt idx="1048">
                  <c:v>26968.092307692314</c:v>
                </c:pt>
                <c:pt idx="1049">
                  <c:v>26995.384615384621</c:v>
                </c:pt>
                <c:pt idx="1050">
                  <c:v>27022.676923076753</c:v>
                </c:pt>
                <c:pt idx="1051">
                  <c:v>27049.969230769235</c:v>
                </c:pt>
                <c:pt idx="1052">
                  <c:v>27077.261538461542</c:v>
                </c:pt>
                <c:pt idx="1053">
                  <c:v>27104.553846153849</c:v>
                </c:pt>
                <c:pt idx="1054">
                  <c:v>27131.846153846156</c:v>
                </c:pt>
                <c:pt idx="1055">
                  <c:v>27159.138461538456</c:v>
                </c:pt>
                <c:pt idx="1056">
                  <c:v>27186.430769230756</c:v>
                </c:pt>
                <c:pt idx="1057">
                  <c:v>27213.723076923077</c:v>
                </c:pt>
                <c:pt idx="1058">
                  <c:v>27241.015384615388</c:v>
                </c:pt>
                <c:pt idx="1059">
                  <c:v>27268.307692307695</c:v>
                </c:pt>
                <c:pt idx="1060">
                  <c:v>27295.600000000002</c:v>
                </c:pt>
                <c:pt idx="1061">
                  <c:v>27322.892307692313</c:v>
                </c:pt>
                <c:pt idx="1062">
                  <c:v>27350.18461538462</c:v>
                </c:pt>
                <c:pt idx="1063">
                  <c:v>27377.476923076916</c:v>
                </c:pt>
                <c:pt idx="1064">
                  <c:v>27404.769230769234</c:v>
                </c:pt>
                <c:pt idx="1065">
                  <c:v>27432.061538461516</c:v>
                </c:pt>
                <c:pt idx="1066">
                  <c:v>27459.353846153848</c:v>
                </c:pt>
                <c:pt idx="1067">
                  <c:v>27486.646153846152</c:v>
                </c:pt>
                <c:pt idx="1068">
                  <c:v>27513.938461538466</c:v>
                </c:pt>
                <c:pt idx="1069">
                  <c:v>27541.230769230697</c:v>
                </c:pt>
                <c:pt idx="1070">
                  <c:v>27568.52307692308</c:v>
                </c:pt>
                <c:pt idx="1071">
                  <c:v>27595.815384615387</c:v>
                </c:pt>
                <c:pt idx="1072">
                  <c:v>27623.107692307694</c:v>
                </c:pt>
                <c:pt idx="1073">
                  <c:v>27650.400000000001</c:v>
                </c:pt>
                <c:pt idx="1074">
                  <c:v>27677.692307692312</c:v>
                </c:pt>
                <c:pt idx="1075">
                  <c:v>27704.984615384721</c:v>
                </c:pt>
                <c:pt idx="1076">
                  <c:v>27732.276923076912</c:v>
                </c:pt>
                <c:pt idx="1077">
                  <c:v>27759.569230769237</c:v>
                </c:pt>
                <c:pt idx="1078">
                  <c:v>27786.861538461497</c:v>
                </c:pt>
                <c:pt idx="1079">
                  <c:v>27814.153846153848</c:v>
                </c:pt>
                <c:pt idx="1080">
                  <c:v>27841.446153846155</c:v>
                </c:pt>
                <c:pt idx="1081">
                  <c:v>27868.738461538462</c:v>
                </c:pt>
                <c:pt idx="1082">
                  <c:v>27896.030769230696</c:v>
                </c:pt>
                <c:pt idx="1083">
                  <c:v>27923.323076923076</c:v>
                </c:pt>
                <c:pt idx="1084">
                  <c:v>27950.61538461539</c:v>
                </c:pt>
                <c:pt idx="1085">
                  <c:v>27977.907692307701</c:v>
                </c:pt>
                <c:pt idx="1086">
                  <c:v>28005.200000000001</c:v>
                </c:pt>
                <c:pt idx="1087">
                  <c:v>28032.492307692311</c:v>
                </c:pt>
                <c:pt idx="1088">
                  <c:v>28059.784615384629</c:v>
                </c:pt>
                <c:pt idx="1089">
                  <c:v>28087.076923076896</c:v>
                </c:pt>
                <c:pt idx="1090">
                  <c:v>28114.369230769236</c:v>
                </c:pt>
                <c:pt idx="1091">
                  <c:v>28141.661538461496</c:v>
                </c:pt>
                <c:pt idx="1092">
                  <c:v>28168.953846153861</c:v>
                </c:pt>
                <c:pt idx="1093">
                  <c:v>28196.246153846158</c:v>
                </c:pt>
                <c:pt idx="1094">
                  <c:v>28223.538461538457</c:v>
                </c:pt>
                <c:pt idx="1095">
                  <c:v>28250.830769230692</c:v>
                </c:pt>
                <c:pt idx="1096">
                  <c:v>28278.123076923057</c:v>
                </c:pt>
                <c:pt idx="1097">
                  <c:v>28305.415384615389</c:v>
                </c:pt>
                <c:pt idx="1098">
                  <c:v>28332.7076923077</c:v>
                </c:pt>
                <c:pt idx="1099">
                  <c:v>28360.000000000004</c:v>
                </c:pt>
              </c:numCache>
            </c:numRef>
          </c:yVal>
        </c:ser>
        <c:ser>
          <c:idx val="8"/>
          <c:order val="8"/>
          <c:tx>
            <c:strRef>
              <c:f>'Všechny rychlosti'!$M$53</c:f>
              <c:strCache>
                <c:ptCount val="1"/>
                <c:pt idx="0">
                  <c:v>65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rychlosti'!$P$57:$APW$57</c:f>
              <c:numCache>
                <c:formatCode>_-* #,##0.00\ "Kč"_-;\-* #,##0.00\ "Kč"_-;_-* "-"??\ "Kč"_-;_-@_-</c:formatCode>
                <c:ptCount val="1100"/>
                <c:pt idx="0">
                  <c:v>10584.744661538587</c:v>
                </c:pt>
                <c:pt idx="1">
                  <c:v>10590.876948076924</c:v>
                </c:pt>
                <c:pt idx="2">
                  <c:v>10597.009234615385</c:v>
                </c:pt>
                <c:pt idx="3">
                  <c:v>10603.141521153933</c:v>
                </c:pt>
                <c:pt idx="4">
                  <c:v>10609.273807692312</c:v>
                </c:pt>
                <c:pt idx="5">
                  <c:v>10615.406094230761</c:v>
                </c:pt>
                <c:pt idx="6">
                  <c:v>10621.538380769231</c:v>
                </c:pt>
                <c:pt idx="7">
                  <c:v>10627.670667307693</c:v>
                </c:pt>
                <c:pt idx="8">
                  <c:v>10633.802953846151</c:v>
                </c:pt>
                <c:pt idx="9">
                  <c:v>10639.935240384617</c:v>
                </c:pt>
                <c:pt idx="10">
                  <c:v>10646.067526922991</c:v>
                </c:pt>
                <c:pt idx="11">
                  <c:v>10652.199813461541</c:v>
                </c:pt>
                <c:pt idx="12">
                  <c:v>10658.3321</c:v>
                </c:pt>
                <c:pt idx="13">
                  <c:v>10664.464386538462</c:v>
                </c:pt>
                <c:pt idx="14">
                  <c:v>10670.596673076925</c:v>
                </c:pt>
                <c:pt idx="15">
                  <c:v>10676.728959615386</c:v>
                </c:pt>
                <c:pt idx="16">
                  <c:v>10682.861246153852</c:v>
                </c:pt>
                <c:pt idx="17">
                  <c:v>10688.99353269231</c:v>
                </c:pt>
                <c:pt idx="18">
                  <c:v>10695.125819230771</c:v>
                </c:pt>
                <c:pt idx="19">
                  <c:v>10701.258105769155</c:v>
                </c:pt>
                <c:pt idx="20">
                  <c:v>10707.390392307689</c:v>
                </c:pt>
                <c:pt idx="21">
                  <c:v>10713.522678846237</c:v>
                </c:pt>
                <c:pt idx="22">
                  <c:v>10719.654965384609</c:v>
                </c:pt>
                <c:pt idx="23">
                  <c:v>10725.787251923077</c:v>
                </c:pt>
                <c:pt idx="24">
                  <c:v>10731.91953846154</c:v>
                </c:pt>
                <c:pt idx="25">
                  <c:v>10738.051824999924</c:v>
                </c:pt>
                <c:pt idx="26">
                  <c:v>10744.18411153847</c:v>
                </c:pt>
                <c:pt idx="27">
                  <c:v>10750.316398076924</c:v>
                </c:pt>
                <c:pt idx="28">
                  <c:v>10756.448684615385</c:v>
                </c:pt>
                <c:pt idx="29">
                  <c:v>10762.580971153848</c:v>
                </c:pt>
                <c:pt idx="30">
                  <c:v>10768.713257692416</c:v>
                </c:pt>
                <c:pt idx="31">
                  <c:v>10774.84554423077</c:v>
                </c:pt>
                <c:pt idx="32">
                  <c:v>10780.977830769125</c:v>
                </c:pt>
                <c:pt idx="33">
                  <c:v>10787.110117307695</c:v>
                </c:pt>
                <c:pt idx="34">
                  <c:v>10793.24240384626</c:v>
                </c:pt>
                <c:pt idx="35">
                  <c:v>10799.374690384539</c:v>
                </c:pt>
                <c:pt idx="36">
                  <c:v>10805.506976922989</c:v>
                </c:pt>
                <c:pt idx="37">
                  <c:v>10811.63926346154</c:v>
                </c:pt>
                <c:pt idx="38">
                  <c:v>10817.77155000001</c:v>
                </c:pt>
                <c:pt idx="39">
                  <c:v>10823.903836538462</c:v>
                </c:pt>
                <c:pt idx="40">
                  <c:v>10830.036123076925</c:v>
                </c:pt>
                <c:pt idx="41">
                  <c:v>10836.168409615386</c:v>
                </c:pt>
                <c:pt idx="42">
                  <c:v>10842.300696153847</c:v>
                </c:pt>
                <c:pt idx="43">
                  <c:v>10848.432982692309</c:v>
                </c:pt>
                <c:pt idx="44">
                  <c:v>10854.565269230769</c:v>
                </c:pt>
                <c:pt idx="45">
                  <c:v>10860.697555769231</c:v>
                </c:pt>
                <c:pt idx="46">
                  <c:v>10866.829842307694</c:v>
                </c:pt>
                <c:pt idx="47">
                  <c:v>10872.962128846155</c:v>
                </c:pt>
                <c:pt idx="48">
                  <c:v>10879.094415384618</c:v>
                </c:pt>
                <c:pt idx="49">
                  <c:v>10885.226701923079</c:v>
                </c:pt>
                <c:pt idx="50">
                  <c:v>10891.358988461416</c:v>
                </c:pt>
                <c:pt idx="51">
                  <c:v>10897.491275000002</c:v>
                </c:pt>
                <c:pt idx="52">
                  <c:v>10903.623561538572</c:v>
                </c:pt>
                <c:pt idx="53">
                  <c:v>10909.755848076938</c:v>
                </c:pt>
                <c:pt idx="54">
                  <c:v>10915.888134615265</c:v>
                </c:pt>
                <c:pt idx="55">
                  <c:v>10922.020421153858</c:v>
                </c:pt>
                <c:pt idx="56">
                  <c:v>10928.152707692308</c:v>
                </c:pt>
                <c:pt idx="57">
                  <c:v>10934.284994230771</c:v>
                </c:pt>
                <c:pt idx="58">
                  <c:v>10940.417280769227</c:v>
                </c:pt>
                <c:pt idx="59">
                  <c:v>10946.549567307698</c:v>
                </c:pt>
                <c:pt idx="60">
                  <c:v>10952.681853846154</c:v>
                </c:pt>
                <c:pt idx="61">
                  <c:v>10958.814140384617</c:v>
                </c:pt>
                <c:pt idx="62">
                  <c:v>10964.946426923067</c:v>
                </c:pt>
                <c:pt idx="63">
                  <c:v>10971.078713461451</c:v>
                </c:pt>
                <c:pt idx="64">
                  <c:v>10977.211000000008</c:v>
                </c:pt>
                <c:pt idx="65">
                  <c:v>10983.343286538478</c:v>
                </c:pt>
                <c:pt idx="66">
                  <c:v>10989.475573076925</c:v>
                </c:pt>
                <c:pt idx="67">
                  <c:v>10995.607859615386</c:v>
                </c:pt>
                <c:pt idx="68">
                  <c:v>11001.740146153941</c:v>
                </c:pt>
                <c:pt idx="69">
                  <c:v>11007.872432692309</c:v>
                </c:pt>
                <c:pt idx="70">
                  <c:v>11014.004719230772</c:v>
                </c:pt>
                <c:pt idx="71">
                  <c:v>11020.137005769231</c:v>
                </c:pt>
                <c:pt idx="72">
                  <c:v>11026.269292307694</c:v>
                </c:pt>
                <c:pt idx="73">
                  <c:v>11032.401578846158</c:v>
                </c:pt>
                <c:pt idx="74">
                  <c:v>11038.533865384616</c:v>
                </c:pt>
                <c:pt idx="75">
                  <c:v>11044.666151922997</c:v>
                </c:pt>
                <c:pt idx="76">
                  <c:v>11050.798438461539</c:v>
                </c:pt>
                <c:pt idx="77">
                  <c:v>11056.930725000002</c:v>
                </c:pt>
                <c:pt idx="78">
                  <c:v>11063.063011538468</c:v>
                </c:pt>
                <c:pt idx="79">
                  <c:v>11069.195298076938</c:v>
                </c:pt>
                <c:pt idx="80">
                  <c:v>11075.327584615387</c:v>
                </c:pt>
                <c:pt idx="81">
                  <c:v>11081.459871153847</c:v>
                </c:pt>
                <c:pt idx="82">
                  <c:v>11087.592157692308</c:v>
                </c:pt>
                <c:pt idx="83">
                  <c:v>11093.724444230915</c:v>
                </c:pt>
                <c:pt idx="84">
                  <c:v>11099.856730769108</c:v>
                </c:pt>
                <c:pt idx="85">
                  <c:v>11105.989017307693</c:v>
                </c:pt>
                <c:pt idx="86">
                  <c:v>11112.121303846156</c:v>
                </c:pt>
                <c:pt idx="87">
                  <c:v>11118.253590384615</c:v>
                </c:pt>
                <c:pt idx="88">
                  <c:v>11124.385876922985</c:v>
                </c:pt>
                <c:pt idx="89">
                  <c:v>11130.518163461453</c:v>
                </c:pt>
                <c:pt idx="90">
                  <c:v>11136.650450000006</c:v>
                </c:pt>
                <c:pt idx="91">
                  <c:v>11142.782736538476</c:v>
                </c:pt>
                <c:pt idx="92">
                  <c:v>11148.915023076923</c:v>
                </c:pt>
                <c:pt idx="93">
                  <c:v>11155.047309615386</c:v>
                </c:pt>
                <c:pt idx="94">
                  <c:v>11161.179596153848</c:v>
                </c:pt>
                <c:pt idx="95">
                  <c:v>11167.311882692309</c:v>
                </c:pt>
                <c:pt idx="96">
                  <c:v>11173.44416923077</c:v>
                </c:pt>
                <c:pt idx="97">
                  <c:v>11179.576455769233</c:v>
                </c:pt>
                <c:pt idx="98">
                  <c:v>11185.70874230779</c:v>
                </c:pt>
                <c:pt idx="99">
                  <c:v>11191.841028846156</c:v>
                </c:pt>
                <c:pt idx="100">
                  <c:v>11197.973315384605</c:v>
                </c:pt>
                <c:pt idx="101">
                  <c:v>11204.105601922995</c:v>
                </c:pt>
                <c:pt idx="102">
                  <c:v>11210.237888461546</c:v>
                </c:pt>
                <c:pt idx="103">
                  <c:v>11216.370174999913</c:v>
                </c:pt>
                <c:pt idx="104">
                  <c:v>11222.502461538557</c:v>
                </c:pt>
                <c:pt idx="105">
                  <c:v>11228.634748077095</c:v>
                </c:pt>
                <c:pt idx="106">
                  <c:v>11234.767034615385</c:v>
                </c:pt>
                <c:pt idx="107">
                  <c:v>11240.899321153847</c:v>
                </c:pt>
                <c:pt idx="108">
                  <c:v>11247.031607692308</c:v>
                </c:pt>
                <c:pt idx="109">
                  <c:v>11253.163894230771</c:v>
                </c:pt>
                <c:pt idx="110">
                  <c:v>11259.296180769225</c:v>
                </c:pt>
                <c:pt idx="111">
                  <c:v>11265.428467307696</c:v>
                </c:pt>
                <c:pt idx="112">
                  <c:v>11271.560753846155</c:v>
                </c:pt>
                <c:pt idx="113">
                  <c:v>11277.693040384616</c:v>
                </c:pt>
                <c:pt idx="114">
                  <c:v>11283.825326922983</c:v>
                </c:pt>
                <c:pt idx="115">
                  <c:v>11289.957613461367</c:v>
                </c:pt>
                <c:pt idx="116">
                  <c:v>11296.089900000003</c:v>
                </c:pt>
                <c:pt idx="117">
                  <c:v>11302.222186538474</c:v>
                </c:pt>
                <c:pt idx="118">
                  <c:v>11308.354473076924</c:v>
                </c:pt>
                <c:pt idx="119">
                  <c:v>11314.486759615385</c:v>
                </c:pt>
                <c:pt idx="120">
                  <c:v>11320.619046153935</c:v>
                </c:pt>
                <c:pt idx="121">
                  <c:v>11326.751332692311</c:v>
                </c:pt>
                <c:pt idx="122">
                  <c:v>11332.883619230763</c:v>
                </c:pt>
                <c:pt idx="123">
                  <c:v>11339.01590576914</c:v>
                </c:pt>
                <c:pt idx="124">
                  <c:v>11345.148192307694</c:v>
                </c:pt>
                <c:pt idx="125">
                  <c:v>11351.280478846276</c:v>
                </c:pt>
                <c:pt idx="126">
                  <c:v>11357.412765384617</c:v>
                </c:pt>
                <c:pt idx="127">
                  <c:v>11363.545051923073</c:v>
                </c:pt>
                <c:pt idx="128">
                  <c:v>11369.677338461541</c:v>
                </c:pt>
                <c:pt idx="129">
                  <c:v>11375.809624999905</c:v>
                </c:pt>
                <c:pt idx="130">
                  <c:v>11381.941911538464</c:v>
                </c:pt>
                <c:pt idx="131">
                  <c:v>11388.074198076934</c:v>
                </c:pt>
                <c:pt idx="132">
                  <c:v>11394.206484615386</c:v>
                </c:pt>
                <c:pt idx="133">
                  <c:v>11400.338771153854</c:v>
                </c:pt>
                <c:pt idx="134">
                  <c:v>11406.47105769231</c:v>
                </c:pt>
                <c:pt idx="135">
                  <c:v>11412.603344230774</c:v>
                </c:pt>
                <c:pt idx="136">
                  <c:v>11418.735630769223</c:v>
                </c:pt>
                <c:pt idx="137">
                  <c:v>11424.8679173076</c:v>
                </c:pt>
                <c:pt idx="138">
                  <c:v>11431.000203846155</c:v>
                </c:pt>
                <c:pt idx="139">
                  <c:v>11437.132490384618</c:v>
                </c:pt>
                <c:pt idx="140">
                  <c:v>11443.264776923079</c:v>
                </c:pt>
                <c:pt idx="141">
                  <c:v>11449.397063461443</c:v>
                </c:pt>
                <c:pt idx="142">
                  <c:v>11455.529350000004</c:v>
                </c:pt>
                <c:pt idx="143">
                  <c:v>11461.661636538463</c:v>
                </c:pt>
                <c:pt idx="144">
                  <c:v>11467.793923076924</c:v>
                </c:pt>
                <c:pt idx="145">
                  <c:v>11473.926209615385</c:v>
                </c:pt>
                <c:pt idx="146">
                  <c:v>11480.058496153848</c:v>
                </c:pt>
                <c:pt idx="147">
                  <c:v>11486.190782692312</c:v>
                </c:pt>
                <c:pt idx="148">
                  <c:v>11492.32306923077</c:v>
                </c:pt>
                <c:pt idx="149">
                  <c:v>11498.455355769138</c:v>
                </c:pt>
                <c:pt idx="150">
                  <c:v>11504.587642307695</c:v>
                </c:pt>
                <c:pt idx="151">
                  <c:v>11510.719928846156</c:v>
                </c:pt>
                <c:pt idx="152">
                  <c:v>11516.852215384601</c:v>
                </c:pt>
                <c:pt idx="153">
                  <c:v>11522.984501923071</c:v>
                </c:pt>
                <c:pt idx="154">
                  <c:v>11529.116788461539</c:v>
                </c:pt>
                <c:pt idx="155">
                  <c:v>11535.249075000012</c:v>
                </c:pt>
                <c:pt idx="156">
                  <c:v>11541.381361538462</c:v>
                </c:pt>
                <c:pt idx="157">
                  <c:v>11547.513648077012</c:v>
                </c:pt>
                <c:pt idx="158">
                  <c:v>11553.645934615381</c:v>
                </c:pt>
                <c:pt idx="159">
                  <c:v>11559.778221153852</c:v>
                </c:pt>
                <c:pt idx="160">
                  <c:v>11565.91050769231</c:v>
                </c:pt>
                <c:pt idx="161">
                  <c:v>11572.042794230772</c:v>
                </c:pt>
                <c:pt idx="162">
                  <c:v>11578.175080769221</c:v>
                </c:pt>
                <c:pt idx="163">
                  <c:v>11584.307367307691</c:v>
                </c:pt>
                <c:pt idx="164">
                  <c:v>11590.439653846155</c:v>
                </c:pt>
                <c:pt idx="165">
                  <c:v>11596.571940384611</c:v>
                </c:pt>
                <c:pt idx="166">
                  <c:v>11602.704226923079</c:v>
                </c:pt>
                <c:pt idx="167">
                  <c:v>11608.836513461443</c:v>
                </c:pt>
                <c:pt idx="168">
                  <c:v>11614.968800000001</c:v>
                </c:pt>
                <c:pt idx="169">
                  <c:v>11621.101086538472</c:v>
                </c:pt>
                <c:pt idx="170">
                  <c:v>11627.233373077002</c:v>
                </c:pt>
                <c:pt idx="171">
                  <c:v>11633.365659615287</c:v>
                </c:pt>
                <c:pt idx="172">
                  <c:v>11639.497946153848</c:v>
                </c:pt>
                <c:pt idx="173">
                  <c:v>11645.630232692312</c:v>
                </c:pt>
                <c:pt idx="174">
                  <c:v>11651.762519230771</c:v>
                </c:pt>
                <c:pt idx="175">
                  <c:v>11657.894805769231</c:v>
                </c:pt>
                <c:pt idx="176">
                  <c:v>11664.027092307693</c:v>
                </c:pt>
                <c:pt idx="177">
                  <c:v>11670.159378846154</c:v>
                </c:pt>
                <c:pt idx="178">
                  <c:v>11676.291665384615</c:v>
                </c:pt>
                <c:pt idx="179">
                  <c:v>11682.42395192308</c:v>
                </c:pt>
                <c:pt idx="180">
                  <c:v>11688.556238461462</c:v>
                </c:pt>
                <c:pt idx="181">
                  <c:v>11694.688525000001</c:v>
                </c:pt>
                <c:pt idx="182">
                  <c:v>11700.820811538462</c:v>
                </c:pt>
                <c:pt idx="183">
                  <c:v>11706.95309807693</c:v>
                </c:pt>
                <c:pt idx="184">
                  <c:v>11713.085384615308</c:v>
                </c:pt>
                <c:pt idx="185">
                  <c:v>11719.21767115385</c:v>
                </c:pt>
                <c:pt idx="186">
                  <c:v>11725.34995769231</c:v>
                </c:pt>
                <c:pt idx="187">
                  <c:v>11731.48224423077</c:v>
                </c:pt>
                <c:pt idx="188">
                  <c:v>11737.614530769231</c:v>
                </c:pt>
                <c:pt idx="189">
                  <c:v>11743.746817307692</c:v>
                </c:pt>
                <c:pt idx="190">
                  <c:v>11749.879103846079</c:v>
                </c:pt>
                <c:pt idx="191">
                  <c:v>11756.011390384609</c:v>
                </c:pt>
                <c:pt idx="192">
                  <c:v>11762.143676923079</c:v>
                </c:pt>
                <c:pt idx="193">
                  <c:v>11768.275963461429</c:v>
                </c:pt>
                <c:pt idx="194">
                  <c:v>11774.40825</c:v>
                </c:pt>
                <c:pt idx="195">
                  <c:v>11780.54053653847</c:v>
                </c:pt>
                <c:pt idx="196">
                  <c:v>11786.672823076924</c:v>
                </c:pt>
                <c:pt idx="197">
                  <c:v>11792.805109615281</c:v>
                </c:pt>
                <c:pt idx="198">
                  <c:v>11798.937396153848</c:v>
                </c:pt>
                <c:pt idx="199">
                  <c:v>11805.069682692309</c:v>
                </c:pt>
                <c:pt idx="200">
                  <c:v>11811.201969230769</c:v>
                </c:pt>
                <c:pt idx="201">
                  <c:v>11817.334255769232</c:v>
                </c:pt>
                <c:pt idx="202">
                  <c:v>11823.466542307693</c:v>
                </c:pt>
                <c:pt idx="203">
                  <c:v>11829.598828846156</c:v>
                </c:pt>
                <c:pt idx="204">
                  <c:v>11835.731115384617</c:v>
                </c:pt>
                <c:pt idx="205">
                  <c:v>11841.863401923069</c:v>
                </c:pt>
                <c:pt idx="206">
                  <c:v>11847.99568846146</c:v>
                </c:pt>
                <c:pt idx="207">
                  <c:v>11854.127975000001</c:v>
                </c:pt>
                <c:pt idx="208">
                  <c:v>11860.260261538542</c:v>
                </c:pt>
                <c:pt idx="209">
                  <c:v>11866.39254807701</c:v>
                </c:pt>
                <c:pt idx="210">
                  <c:v>11872.524834615386</c:v>
                </c:pt>
                <c:pt idx="211">
                  <c:v>11878.657121153847</c:v>
                </c:pt>
                <c:pt idx="212">
                  <c:v>11884.789407692318</c:v>
                </c:pt>
                <c:pt idx="213">
                  <c:v>11890.921694230767</c:v>
                </c:pt>
                <c:pt idx="214">
                  <c:v>11897.053980769148</c:v>
                </c:pt>
                <c:pt idx="215">
                  <c:v>11903.186267307694</c:v>
                </c:pt>
                <c:pt idx="216">
                  <c:v>11909.318553846155</c:v>
                </c:pt>
                <c:pt idx="217">
                  <c:v>11915.450840384607</c:v>
                </c:pt>
                <c:pt idx="218">
                  <c:v>11921.583126922997</c:v>
                </c:pt>
                <c:pt idx="219">
                  <c:v>11927.715413461541</c:v>
                </c:pt>
                <c:pt idx="220">
                  <c:v>11933.847700000002</c:v>
                </c:pt>
                <c:pt idx="221">
                  <c:v>11939.979986538463</c:v>
                </c:pt>
                <c:pt idx="222">
                  <c:v>11946.112273076938</c:v>
                </c:pt>
                <c:pt idx="223">
                  <c:v>11952.244559615481</c:v>
                </c:pt>
                <c:pt idx="224">
                  <c:v>11958.376846153848</c:v>
                </c:pt>
                <c:pt idx="225">
                  <c:v>11964.509132692307</c:v>
                </c:pt>
                <c:pt idx="226">
                  <c:v>11970.641419230778</c:v>
                </c:pt>
                <c:pt idx="227">
                  <c:v>11976.773705769232</c:v>
                </c:pt>
                <c:pt idx="228">
                  <c:v>11982.905992307607</c:v>
                </c:pt>
                <c:pt idx="229">
                  <c:v>11989.03827884625</c:v>
                </c:pt>
                <c:pt idx="230">
                  <c:v>11995.170565384617</c:v>
                </c:pt>
                <c:pt idx="231">
                  <c:v>12001.302851923067</c:v>
                </c:pt>
                <c:pt idx="232">
                  <c:v>12007.435138461453</c:v>
                </c:pt>
                <c:pt idx="233">
                  <c:v>12013.567425000001</c:v>
                </c:pt>
                <c:pt idx="234">
                  <c:v>12019.699711538478</c:v>
                </c:pt>
                <c:pt idx="235">
                  <c:v>12025.831998076928</c:v>
                </c:pt>
                <c:pt idx="236">
                  <c:v>12031.964284615386</c:v>
                </c:pt>
                <c:pt idx="237">
                  <c:v>12038.096571153848</c:v>
                </c:pt>
                <c:pt idx="238">
                  <c:v>12044.228857692318</c:v>
                </c:pt>
                <c:pt idx="239">
                  <c:v>12050.361144230767</c:v>
                </c:pt>
                <c:pt idx="240">
                  <c:v>12056.493430769231</c:v>
                </c:pt>
                <c:pt idx="241">
                  <c:v>12062.625717307694</c:v>
                </c:pt>
                <c:pt idx="242">
                  <c:v>12068.758003846155</c:v>
                </c:pt>
                <c:pt idx="243">
                  <c:v>12074.890290384605</c:v>
                </c:pt>
                <c:pt idx="244">
                  <c:v>12081.022576923075</c:v>
                </c:pt>
                <c:pt idx="245">
                  <c:v>12087.154863461525</c:v>
                </c:pt>
                <c:pt idx="246">
                  <c:v>12093.287150000002</c:v>
                </c:pt>
                <c:pt idx="247">
                  <c:v>12099.419436538466</c:v>
                </c:pt>
                <c:pt idx="248">
                  <c:v>12105.551723076926</c:v>
                </c:pt>
                <c:pt idx="249">
                  <c:v>12111.684009615386</c:v>
                </c:pt>
                <c:pt idx="250">
                  <c:v>12117.816296153847</c:v>
                </c:pt>
                <c:pt idx="251">
                  <c:v>12123.948582692308</c:v>
                </c:pt>
                <c:pt idx="252">
                  <c:v>12130.080869230771</c:v>
                </c:pt>
                <c:pt idx="253">
                  <c:v>12136.213155769232</c:v>
                </c:pt>
                <c:pt idx="254">
                  <c:v>12142.345442307696</c:v>
                </c:pt>
                <c:pt idx="255">
                  <c:v>12148.477728846156</c:v>
                </c:pt>
                <c:pt idx="256">
                  <c:v>12154.610015384615</c:v>
                </c:pt>
                <c:pt idx="257">
                  <c:v>12160.742301923077</c:v>
                </c:pt>
                <c:pt idx="258">
                  <c:v>12166.874588461535</c:v>
                </c:pt>
                <c:pt idx="259">
                  <c:v>12173.006875000003</c:v>
                </c:pt>
                <c:pt idx="260">
                  <c:v>12179.139161538476</c:v>
                </c:pt>
                <c:pt idx="261">
                  <c:v>12185.271448077056</c:v>
                </c:pt>
                <c:pt idx="262">
                  <c:v>12191.403734615385</c:v>
                </c:pt>
                <c:pt idx="263">
                  <c:v>12197.536021153848</c:v>
                </c:pt>
                <c:pt idx="264">
                  <c:v>12203.668307692309</c:v>
                </c:pt>
                <c:pt idx="265">
                  <c:v>12209.800594230765</c:v>
                </c:pt>
                <c:pt idx="266">
                  <c:v>12215.932880769233</c:v>
                </c:pt>
                <c:pt idx="267">
                  <c:v>12222.065167307685</c:v>
                </c:pt>
                <c:pt idx="268">
                  <c:v>12228.197453846156</c:v>
                </c:pt>
                <c:pt idx="269">
                  <c:v>12234.329740384615</c:v>
                </c:pt>
                <c:pt idx="270">
                  <c:v>12240.462026922993</c:v>
                </c:pt>
                <c:pt idx="271">
                  <c:v>12246.594313461541</c:v>
                </c:pt>
                <c:pt idx="272">
                  <c:v>12252.726600000002</c:v>
                </c:pt>
                <c:pt idx="273">
                  <c:v>12258.858886538463</c:v>
                </c:pt>
                <c:pt idx="274">
                  <c:v>12264.991173076924</c:v>
                </c:pt>
                <c:pt idx="275">
                  <c:v>12271.123459615477</c:v>
                </c:pt>
                <c:pt idx="276">
                  <c:v>12277.255746153854</c:v>
                </c:pt>
                <c:pt idx="277">
                  <c:v>12283.388032692303</c:v>
                </c:pt>
                <c:pt idx="278">
                  <c:v>12289.520319230771</c:v>
                </c:pt>
                <c:pt idx="279">
                  <c:v>12295.652605769223</c:v>
                </c:pt>
                <c:pt idx="280">
                  <c:v>12301.784892307694</c:v>
                </c:pt>
                <c:pt idx="281">
                  <c:v>12307.917178846155</c:v>
                </c:pt>
                <c:pt idx="282">
                  <c:v>12314.049465384616</c:v>
                </c:pt>
                <c:pt idx="283">
                  <c:v>12320.181751923079</c:v>
                </c:pt>
                <c:pt idx="284">
                  <c:v>12326.31403846154</c:v>
                </c:pt>
                <c:pt idx="285">
                  <c:v>12332.446325000001</c:v>
                </c:pt>
                <c:pt idx="286">
                  <c:v>12338.578611538464</c:v>
                </c:pt>
                <c:pt idx="287">
                  <c:v>12344.710898077004</c:v>
                </c:pt>
                <c:pt idx="288">
                  <c:v>12350.843184615387</c:v>
                </c:pt>
                <c:pt idx="289">
                  <c:v>12356.975471153848</c:v>
                </c:pt>
                <c:pt idx="290">
                  <c:v>12363.107757692314</c:v>
                </c:pt>
                <c:pt idx="291">
                  <c:v>12369.240044230855</c:v>
                </c:pt>
                <c:pt idx="292">
                  <c:v>12375.37233076914</c:v>
                </c:pt>
                <c:pt idx="293">
                  <c:v>12381.504617307693</c:v>
                </c:pt>
                <c:pt idx="294">
                  <c:v>12387.636903846153</c:v>
                </c:pt>
                <c:pt idx="295">
                  <c:v>12393.769190384603</c:v>
                </c:pt>
                <c:pt idx="296">
                  <c:v>12399.901476923073</c:v>
                </c:pt>
                <c:pt idx="297">
                  <c:v>12406.033763461539</c:v>
                </c:pt>
                <c:pt idx="298">
                  <c:v>12412.16605</c:v>
                </c:pt>
                <c:pt idx="299">
                  <c:v>12418.298336538464</c:v>
                </c:pt>
                <c:pt idx="300">
                  <c:v>12424.430623076925</c:v>
                </c:pt>
                <c:pt idx="301">
                  <c:v>12430.562909615383</c:v>
                </c:pt>
                <c:pt idx="302">
                  <c:v>12436.695196153847</c:v>
                </c:pt>
                <c:pt idx="303">
                  <c:v>12442.82748269231</c:v>
                </c:pt>
                <c:pt idx="304">
                  <c:v>12448.959769230771</c:v>
                </c:pt>
                <c:pt idx="305">
                  <c:v>12455.092055769232</c:v>
                </c:pt>
                <c:pt idx="306">
                  <c:v>12461.224342307816</c:v>
                </c:pt>
                <c:pt idx="307">
                  <c:v>12467.356628846141</c:v>
                </c:pt>
                <c:pt idx="308">
                  <c:v>12473.48891538452</c:v>
                </c:pt>
                <c:pt idx="309">
                  <c:v>12479.621201923077</c:v>
                </c:pt>
                <c:pt idx="310">
                  <c:v>12485.753488461552</c:v>
                </c:pt>
                <c:pt idx="311">
                  <c:v>12491.885775000001</c:v>
                </c:pt>
                <c:pt idx="312">
                  <c:v>12498.018061538472</c:v>
                </c:pt>
                <c:pt idx="313">
                  <c:v>12504.150348077002</c:v>
                </c:pt>
                <c:pt idx="314">
                  <c:v>12510.282634615385</c:v>
                </c:pt>
                <c:pt idx="315">
                  <c:v>12516.414921153848</c:v>
                </c:pt>
                <c:pt idx="316">
                  <c:v>12522.547207692312</c:v>
                </c:pt>
                <c:pt idx="317">
                  <c:v>12528.679494230772</c:v>
                </c:pt>
                <c:pt idx="318">
                  <c:v>12534.811780769231</c:v>
                </c:pt>
                <c:pt idx="319">
                  <c:v>12540.944067307779</c:v>
                </c:pt>
                <c:pt idx="320">
                  <c:v>12547.076353846151</c:v>
                </c:pt>
                <c:pt idx="321">
                  <c:v>12553.208640384617</c:v>
                </c:pt>
                <c:pt idx="322">
                  <c:v>12559.340926922991</c:v>
                </c:pt>
                <c:pt idx="323">
                  <c:v>12565.473213461541</c:v>
                </c:pt>
                <c:pt idx="324">
                  <c:v>12571.605500000001</c:v>
                </c:pt>
                <c:pt idx="325">
                  <c:v>12577.737786538548</c:v>
                </c:pt>
                <c:pt idx="326">
                  <c:v>12583.870073076925</c:v>
                </c:pt>
                <c:pt idx="327">
                  <c:v>12590.002359615386</c:v>
                </c:pt>
                <c:pt idx="328">
                  <c:v>12596.134646153971</c:v>
                </c:pt>
                <c:pt idx="329">
                  <c:v>12602.266932692301</c:v>
                </c:pt>
                <c:pt idx="330">
                  <c:v>12608.399219230771</c:v>
                </c:pt>
                <c:pt idx="331">
                  <c:v>12614.531505769231</c:v>
                </c:pt>
                <c:pt idx="332">
                  <c:v>12620.663792307694</c:v>
                </c:pt>
                <c:pt idx="333">
                  <c:v>12626.796078846241</c:v>
                </c:pt>
                <c:pt idx="334">
                  <c:v>12632.928365384611</c:v>
                </c:pt>
                <c:pt idx="335">
                  <c:v>12639.060651923061</c:v>
                </c:pt>
                <c:pt idx="336">
                  <c:v>12645.19293846154</c:v>
                </c:pt>
                <c:pt idx="337">
                  <c:v>12651.325225000001</c:v>
                </c:pt>
                <c:pt idx="338">
                  <c:v>12657.457511538463</c:v>
                </c:pt>
                <c:pt idx="339">
                  <c:v>12663.589798077002</c:v>
                </c:pt>
                <c:pt idx="340">
                  <c:v>12669.72208461539</c:v>
                </c:pt>
                <c:pt idx="341">
                  <c:v>12675.854371153848</c:v>
                </c:pt>
                <c:pt idx="342">
                  <c:v>12681.986657692309</c:v>
                </c:pt>
                <c:pt idx="343">
                  <c:v>12688.11894423077</c:v>
                </c:pt>
                <c:pt idx="344">
                  <c:v>12694.251230769229</c:v>
                </c:pt>
                <c:pt idx="345">
                  <c:v>12700.383517307695</c:v>
                </c:pt>
                <c:pt idx="346">
                  <c:v>12706.515803846149</c:v>
                </c:pt>
                <c:pt idx="347">
                  <c:v>12712.648090384617</c:v>
                </c:pt>
                <c:pt idx="348">
                  <c:v>12718.780376923069</c:v>
                </c:pt>
                <c:pt idx="349">
                  <c:v>12724.912663461462</c:v>
                </c:pt>
                <c:pt idx="350">
                  <c:v>12731.04495000001</c:v>
                </c:pt>
                <c:pt idx="351">
                  <c:v>12737.177236538464</c:v>
                </c:pt>
                <c:pt idx="352">
                  <c:v>12743.309523076925</c:v>
                </c:pt>
                <c:pt idx="353">
                  <c:v>12749.441809615386</c:v>
                </c:pt>
                <c:pt idx="354">
                  <c:v>12755.57409615385</c:v>
                </c:pt>
                <c:pt idx="355">
                  <c:v>12761.706382692309</c:v>
                </c:pt>
                <c:pt idx="356">
                  <c:v>12767.838669230769</c:v>
                </c:pt>
                <c:pt idx="357">
                  <c:v>12773.970955769153</c:v>
                </c:pt>
                <c:pt idx="358">
                  <c:v>12780.1032423078</c:v>
                </c:pt>
                <c:pt idx="359">
                  <c:v>12786.235528846233</c:v>
                </c:pt>
                <c:pt idx="360">
                  <c:v>12792.367815384507</c:v>
                </c:pt>
                <c:pt idx="361">
                  <c:v>12798.500101922999</c:v>
                </c:pt>
                <c:pt idx="362">
                  <c:v>12804.632388461539</c:v>
                </c:pt>
                <c:pt idx="363">
                  <c:v>12810.764675000002</c:v>
                </c:pt>
                <c:pt idx="364">
                  <c:v>12816.896961538463</c:v>
                </c:pt>
                <c:pt idx="365">
                  <c:v>12823.02924807704</c:v>
                </c:pt>
                <c:pt idx="366">
                  <c:v>12829.161534615387</c:v>
                </c:pt>
                <c:pt idx="367">
                  <c:v>12835.293821153928</c:v>
                </c:pt>
                <c:pt idx="368">
                  <c:v>12841.426107692309</c:v>
                </c:pt>
                <c:pt idx="369">
                  <c:v>12847.558394230686</c:v>
                </c:pt>
                <c:pt idx="370">
                  <c:v>12853.690680769227</c:v>
                </c:pt>
                <c:pt idx="371">
                  <c:v>12859.822967307695</c:v>
                </c:pt>
                <c:pt idx="372">
                  <c:v>12865.955253846147</c:v>
                </c:pt>
                <c:pt idx="373">
                  <c:v>12872.087540384617</c:v>
                </c:pt>
                <c:pt idx="374">
                  <c:v>12878.219826923067</c:v>
                </c:pt>
                <c:pt idx="375">
                  <c:v>12884.352113461369</c:v>
                </c:pt>
                <c:pt idx="376">
                  <c:v>12890.484400000008</c:v>
                </c:pt>
                <c:pt idx="377">
                  <c:v>12896.616686538462</c:v>
                </c:pt>
                <c:pt idx="378">
                  <c:v>12902.748973076928</c:v>
                </c:pt>
                <c:pt idx="379">
                  <c:v>12908.881259615386</c:v>
                </c:pt>
                <c:pt idx="380">
                  <c:v>12915.013546153941</c:v>
                </c:pt>
                <c:pt idx="381">
                  <c:v>12921.145832692309</c:v>
                </c:pt>
                <c:pt idx="382">
                  <c:v>12927.278119230767</c:v>
                </c:pt>
                <c:pt idx="383">
                  <c:v>12933.410405769231</c:v>
                </c:pt>
                <c:pt idx="384">
                  <c:v>12939.542692307694</c:v>
                </c:pt>
                <c:pt idx="385">
                  <c:v>12945.674978846158</c:v>
                </c:pt>
                <c:pt idx="386">
                  <c:v>12951.807265384607</c:v>
                </c:pt>
                <c:pt idx="387">
                  <c:v>12957.939551923077</c:v>
                </c:pt>
                <c:pt idx="388">
                  <c:v>12964.071838461527</c:v>
                </c:pt>
                <c:pt idx="389">
                  <c:v>12970.204125000002</c:v>
                </c:pt>
                <c:pt idx="390">
                  <c:v>12976.336411538468</c:v>
                </c:pt>
                <c:pt idx="391">
                  <c:v>12982.468698076926</c:v>
                </c:pt>
                <c:pt idx="392">
                  <c:v>12988.600984615387</c:v>
                </c:pt>
                <c:pt idx="393">
                  <c:v>12994.733271153991</c:v>
                </c:pt>
                <c:pt idx="394">
                  <c:v>13000.865557692307</c:v>
                </c:pt>
                <c:pt idx="395">
                  <c:v>13006.997844230771</c:v>
                </c:pt>
                <c:pt idx="396">
                  <c:v>13013.130130769227</c:v>
                </c:pt>
                <c:pt idx="397">
                  <c:v>13019.262417307698</c:v>
                </c:pt>
                <c:pt idx="398">
                  <c:v>13025.394703846156</c:v>
                </c:pt>
                <c:pt idx="399">
                  <c:v>13031.526990384531</c:v>
                </c:pt>
                <c:pt idx="400">
                  <c:v>13037.659276923065</c:v>
                </c:pt>
                <c:pt idx="401">
                  <c:v>13043.791563461535</c:v>
                </c:pt>
                <c:pt idx="402">
                  <c:v>13049.923850000006</c:v>
                </c:pt>
                <c:pt idx="403">
                  <c:v>13056.056136538378</c:v>
                </c:pt>
                <c:pt idx="404">
                  <c:v>13062.188423076926</c:v>
                </c:pt>
                <c:pt idx="405">
                  <c:v>13068.320709615386</c:v>
                </c:pt>
                <c:pt idx="406">
                  <c:v>13074.452996153845</c:v>
                </c:pt>
                <c:pt idx="407">
                  <c:v>13080.585282692311</c:v>
                </c:pt>
                <c:pt idx="408">
                  <c:v>13086.71756923077</c:v>
                </c:pt>
                <c:pt idx="409">
                  <c:v>13092.849855769233</c:v>
                </c:pt>
                <c:pt idx="410">
                  <c:v>13098.982142307694</c:v>
                </c:pt>
                <c:pt idx="411">
                  <c:v>13105.114428846298</c:v>
                </c:pt>
                <c:pt idx="412">
                  <c:v>13111.246715384616</c:v>
                </c:pt>
                <c:pt idx="413">
                  <c:v>13117.379001922995</c:v>
                </c:pt>
                <c:pt idx="414">
                  <c:v>13123.511288461546</c:v>
                </c:pt>
                <c:pt idx="415">
                  <c:v>13129.643575000016</c:v>
                </c:pt>
                <c:pt idx="416">
                  <c:v>13135.775861538466</c:v>
                </c:pt>
                <c:pt idx="417">
                  <c:v>13141.908148076936</c:v>
                </c:pt>
                <c:pt idx="418">
                  <c:v>13148.040434615386</c:v>
                </c:pt>
                <c:pt idx="419">
                  <c:v>13154.172721153856</c:v>
                </c:pt>
                <c:pt idx="420">
                  <c:v>13160.305007692305</c:v>
                </c:pt>
                <c:pt idx="421">
                  <c:v>13166.437294230771</c:v>
                </c:pt>
                <c:pt idx="422">
                  <c:v>13172.569580769225</c:v>
                </c:pt>
                <c:pt idx="423">
                  <c:v>13178.701867307696</c:v>
                </c:pt>
                <c:pt idx="424">
                  <c:v>13184.834153846155</c:v>
                </c:pt>
                <c:pt idx="425">
                  <c:v>13190.966440384615</c:v>
                </c:pt>
                <c:pt idx="426">
                  <c:v>13197.098726923065</c:v>
                </c:pt>
                <c:pt idx="427">
                  <c:v>13203.23101346154</c:v>
                </c:pt>
                <c:pt idx="428">
                  <c:v>13209.363300000001</c:v>
                </c:pt>
                <c:pt idx="429">
                  <c:v>13215.495586538464</c:v>
                </c:pt>
                <c:pt idx="430">
                  <c:v>13221.627873076926</c:v>
                </c:pt>
                <c:pt idx="431">
                  <c:v>13227.760159615387</c:v>
                </c:pt>
                <c:pt idx="432">
                  <c:v>13233.892446153941</c:v>
                </c:pt>
                <c:pt idx="433">
                  <c:v>13240.024732692316</c:v>
                </c:pt>
                <c:pt idx="434">
                  <c:v>13246.157019230763</c:v>
                </c:pt>
                <c:pt idx="435">
                  <c:v>13252.289305769233</c:v>
                </c:pt>
                <c:pt idx="436">
                  <c:v>13258.421592307695</c:v>
                </c:pt>
                <c:pt idx="437">
                  <c:v>13264.553878846154</c:v>
                </c:pt>
                <c:pt idx="438">
                  <c:v>13270.686165384603</c:v>
                </c:pt>
                <c:pt idx="439">
                  <c:v>13276.818451923073</c:v>
                </c:pt>
                <c:pt idx="440">
                  <c:v>13282.950738461541</c:v>
                </c:pt>
                <c:pt idx="441">
                  <c:v>13289.083025</c:v>
                </c:pt>
                <c:pt idx="442">
                  <c:v>13295.215311538464</c:v>
                </c:pt>
                <c:pt idx="443">
                  <c:v>13301.347598076934</c:v>
                </c:pt>
                <c:pt idx="444">
                  <c:v>13307.479884615383</c:v>
                </c:pt>
                <c:pt idx="445">
                  <c:v>13313.612171153854</c:v>
                </c:pt>
                <c:pt idx="446">
                  <c:v>13319.744457692481</c:v>
                </c:pt>
                <c:pt idx="447">
                  <c:v>13325.876744230773</c:v>
                </c:pt>
                <c:pt idx="448">
                  <c:v>13332.009030769223</c:v>
                </c:pt>
                <c:pt idx="449">
                  <c:v>13338.141317307694</c:v>
                </c:pt>
                <c:pt idx="450">
                  <c:v>13344.273603846155</c:v>
                </c:pt>
                <c:pt idx="451">
                  <c:v>13350.405890384522</c:v>
                </c:pt>
                <c:pt idx="452">
                  <c:v>13356.538176923063</c:v>
                </c:pt>
                <c:pt idx="453">
                  <c:v>13362.67046346154</c:v>
                </c:pt>
                <c:pt idx="454">
                  <c:v>13368.802750000004</c:v>
                </c:pt>
                <c:pt idx="455">
                  <c:v>13374.935036538463</c:v>
                </c:pt>
                <c:pt idx="456">
                  <c:v>13381.067323076923</c:v>
                </c:pt>
                <c:pt idx="457">
                  <c:v>13387.199609615385</c:v>
                </c:pt>
                <c:pt idx="458">
                  <c:v>13393.331896153848</c:v>
                </c:pt>
                <c:pt idx="459">
                  <c:v>13399.464182692309</c:v>
                </c:pt>
                <c:pt idx="460">
                  <c:v>13405.596469230772</c:v>
                </c:pt>
                <c:pt idx="461">
                  <c:v>13411.728755769234</c:v>
                </c:pt>
                <c:pt idx="462">
                  <c:v>13417.861042307693</c:v>
                </c:pt>
                <c:pt idx="463">
                  <c:v>13423.993328846154</c:v>
                </c:pt>
                <c:pt idx="464">
                  <c:v>13430.125615384601</c:v>
                </c:pt>
                <c:pt idx="465">
                  <c:v>13436.257901922991</c:v>
                </c:pt>
                <c:pt idx="466">
                  <c:v>13442.390188461521</c:v>
                </c:pt>
                <c:pt idx="467">
                  <c:v>13448.522475000012</c:v>
                </c:pt>
                <c:pt idx="468">
                  <c:v>13454.654761538548</c:v>
                </c:pt>
                <c:pt idx="469">
                  <c:v>13460.787048077014</c:v>
                </c:pt>
                <c:pt idx="470">
                  <c:v>13466.919334615381</c:v>
                </c:pt>
                <c:pt idx="471">
                  <c:v>13473.051621153847</c:v>
                </c:pt>
                <c:pt idx="472">
                  <c:v>13479.18390769231</c:v>
                </c:pt>
                <c:pt idx="473">
                  <c:v>13485.316194230678</c:v>
                </c:pt>
                <c:pt idx="474">
                  <c:v>13491.448480769232</c:v>
                </c:pt>
                <c:pt idx="475">
                  <c:v>13497.580767307694</c:v>
                </c:pt>
                <c:pt idx="476">
                  <c:v>13503.713053846244</c:v>
                </c:pt>
                <c:pt idx="477">
                  <c:v>13509.845340384611</c:v>
                </c:pt>
                <c:pt idx="478">
                  <c:v>13515.977626922981</c:v>
                </c:pt>
                <c:pt idx="479">
                  <c:v>13522.109913461443</c:v>
                </c:pt>
                <c:pt idx="480">
                  <c:v>13528.242200000088</c:v>
                </c:pt>
                <c:pt idx="481">
                  <c:v>13534.374486538472</c:v>
                </c:pt>
                <c:pt idx="482">
                  <c:v>13540.506773076924</c:v>
                </c:pt>
                <c:pt idx="483">
                  <c:v>13546.639059615392</c:v>
                </c:pt>
                <c:pt idx="484">
                  <c:v>13552.771346153933</c:v>
                </c:pt>
                <c:pt idx="485">
                  <c:v>13558.903632692309</c:v>
                </c:pt>
                <c:pt idx="486">
                  <c:v>13565.035919230761</c:v>
                </c:pt>
                <c:pt idx="487">
                  <c:v>13571.168205769231</c:v>
                </c:pt>
                <c:pt idx="488">
                  <c:v>13577.300492307693</c:v>
                </c:pt>
                <c:pt idx="489">
                  <c:v>13583.432778846278</c:v>
                </c:pt>
                <c:pt idx="490">
                  <c:v>13589.565065384601</c:v>
                </c:pt>
                <c:pt idx="491">
                  <c:v>13595.69735192308</c:v>
                </c:pt>
                <c:pt idx="492">
                  <c:v>13601.829638461521</c:v>
                </c:pt>
                <c:pt idx="493">
                  <c:v>13607.9619249999</c:v>
                </c:pt>
                <c:pt idx="494">
                  <c:v>13614.09421153855</c:v>
                </c:pt>
                <c:pt idx="495">
                  <c:v>13620.226498077012</c:v>
                </c:pt>
                <c:pt idx="496">
                  <c:v>13626.358784615381</c:v>
                </c:pt>
                <c:pt idx="497">
                  <c:v>13632.49107115385</c:v>
                </c:pt>
                <c:pt idx="498">
                  <c:v>13638.623357692393</c:v>
                </c:pt>
                <c:pt idx="499">
                  <c:v>13644.755644230769</c:v>
                </c:pt>
                <c:pt idx="500">
                  <c:v>13650.887930769077</c:v>
                </c:pt>
                <c:pt idx="501">
                  <c:v>13657.020217307694</c:v>
                </c:pt>
                <c:pt idx="502">
                  <c:v>13663.152503846155</c:v>
                </c:pt>
                <c:pt idx="503">
                  <c:v>13669.284790384616</c:v>
                </c:pt>
                <c:pt idx="504">
                  <c:v>13675.417076923</c:v>
                </c:pt>
                <c:pt idx="505">
                  <c:v>13681.549363461541</c:v>
                </c:pt>
                <c:pt idx="506">
                  <c:v>13687.68165</c:v>
                </c:pt>
                <c:pt idx="507">
                  <c:v>13693.813936538463</c:v>
                </c:pt>
                <c:pt idx="508">
                  <c:v>13699.946223076924</c:v>
                </c:pt>
                <c:pt idx="509">
                  <c:v>13706.078509615387</c:v>
                </c:pt>
                <c:pt idx="510">
                  <c:v>13712.210796153926</c:v>
                </c:pt>
                <c:pt idx="511">
                  <c:v>13718.34308269231</c:v>
                </c:pt>
                <c:pt idx="512">
                  <c:v>13724.475369230693</c:v>
                </c:pt>
                <c:pt idx="513">
                  <c:v>13730.607655769229</c:v>
                </c:pt>
                <c:pt idx="514">
                  <c:v>13736.739942307771</c:v>
                </c:pt>
                <c:pt idx="515">
                  <c:v>13742.872228846156</c:v>
                </c:pt>
                <c:pt idx="516">
                  <c:v>13749.004515384619</c:v>
                </c:pt>
                <c:pt idx="517">
                  <c:v>13755.136801923069</c:v>
                </c:pt>
                <c:pt idx="518">
                  <c:v>13761.26908846154</c:v>
                </c:pt>
                <c:pt idx="519">
                  <c:v>13767.401375000001</c:v>
                </c:pt>
                <c:pt idx="520">
                  <c:v>13773.533661538542</c:v>
                </c:pt>
                <c:pt idx="521">
                  <c:v>13779.66594807693</c:v>
                </c:pt>
                <c:pt idx="522">
                  <c:v>13785.798234615386</c:v>
                </c:pt>
                <c:pt idx="523">
                  <c:v>13791.93052115385</c:v>
                </c:pt>
                <c:pt idx="524">
                  <c:v>13798.062807692309</c:v>
                </c:pt>
                <c:pt idx="525">
                  <c:v>13804.195094230769</c:v>
                </c:pt>
                <c:pt idx="526">
                  <c:v>13810.327380769149</c:v>
                </c:pt>
                <c:pt idx="527">
                  <c:v>13816.459667307689</c:v>
                </c:pt>
                <c:pt idx="528">
                  <c:v>13822.591953846155</c:v>
                </c:pt>
                <c:pt idx="529">
                  <c:v>13828.724240384725</c:v>
                </c:pt>
                <c:pt idx="530">
                  <c:v>13834.856526922951</c:v>
                </c:pt>
                <c:pt idx="531">
                  <c:v>13840.988813461416</c:v>
                </c:pt>
                <c:pt idx="532">
                  <c:v>13847.1211</c:v>
                </c:pt>
                <c:pt idx="533">
                  <c:v>13853.253386538468</c:v>
                </c:pt>
                <c:pt idx="534">
                  <c:v>13859.38567307684</c:v>
                </c:pt>
                <c:pt idx="535">
                  <c:v>13865.517959615385</c:v>
                </c:pt>
                <c:pt idx="536">
                  <c:v>13871.650246153858</c:v>
                </c:pt>
                <c:pt idx="537">
                  <c:v>13877.78253269231</c:v>
                </c:pt>
                <c:pt idx="538">
                  <c:v>13883.914819230771</c:v>
                </c:pt>
                <c:pt idx="539">
                  <c:v>13890.047105769227</c:v>
                </c:pt>
                <c:pt idx="540">
                  <c:v>13896.179392307695</c:v>
                </c:pt>
                <c:pt idx="541">
                  <c:v>13902.311678846156</c:v>
                </c:pt>
                <c:pt idx="542">
                  <c:v>13908.443965384617</c:v>
                </c:pt>
                <c:pt idx="543">
                  <c:v>13914.576251923067</c:v>
                </c:pt>
                <c:pt idx="544">
                  <c:v>13920.70853846154</c:v>
                </c:pt>
                <c:pt idx="545">
                  <c:v>13926.840825000003</c:v>
                </c:pt>
                <c:pt idx="546">
                  <c:v>13932.973111538462</c:v>
                </c:pt>
                <c:pt idx="547">
                  <c:v>13939.105398076928</c:v>
                </c:pt>
                <c:pt idx="548">
                  <c:v>13945.237684615386</c:v>
                </c:pt>
                <c:pt idx="549">
                  <c:v>13951.369971153847</c:v>
                </c:pt>
                <c:pt idx="550">
                  <c:v>13957.502257692318</c:v>
                </c:pt>
                <c:pt idx="551">
                  <c:v>13963.634544230865</c:v>
                </c:pt>
                <c:pt idx="552">
                  <c:v>13969.766830769147</c:v>
                </c:pt>
                <c:pt idx="553">
                  <c:v>13975.899117307687</c:v>
                </c:pt>
                <c:pt idx="554">
                  <c:v>13982.031403846158</c:v>
                </c:pt>
                <c:pt idx="555">
                  <c:v>13988.163690384607</c:v>
                </c:pt>
                <c:pt idx="556">
                  <c:v>13994.295976922995</c:v>
                </c:pt>
                <c:pt idx="557">
                  <c:v>14000.428263461527</c:v>
                </c:pt>
                <c:pt idx="558">
                  <c:v>14006.560550000002</c:v>
                </c:pt>
                <c:pt idx="559">
                  <c:v>14012.692836538468</c:v>
                </c:pt>
                <c:pt idx="560">
                  <c:v>14018.82512307684</c:v>
                </c:pt>
                <c:pt idx="561">
                  <c:v>14024.957409615385</c:v>
                </c:pt>
                <c:pt idx="562">
                  <c:v>14031.089696153847</c:v>
                </c:pt>
                <c:pt idx="563">
                  <c:v>14037.22198269231</c:v>
                </c:pt>
                <c:pt idx="564">
                  <c:v>14043.354269230771</c:v>
                </c:pt>
                <c:pt idx="565">
                  <c:v>14049.486555769225</c:v>
                </c:pt>
                <c:pt idx="566">
                  <c:v>14055.618842307696</c:v>
                </c:pt>
                <c:pt idx="567">
                  <c:v>14061.751128846156</c:v>
                </c:pt>
                <c:pt idx="568">
                  <c:v>14067.883415384615</c:v>
                </c:pt>
                <c:pt idx="569">
                  <c:v>14074.015701923065</c:v>
                </c:pt>
                <c:pt idx="570">
                  <c:v>14080.14798846154</c:v>
                </c:pt>
                <c:pt idx="571">
                  <c:v>14086.280275000006</c:v>
                </c:pt>
                <c:pt idx="572">
                  <c:v>14092.412561538476</c:v>
                </c:pt>
                <c:pt idx="573">
                  <c:v>14098.544848077056</c:v>
                </c:pt>
                <c:pt idx="574">
                  <c:v>14104.677134615302</c:v>
                </c:pt>
                <c:pt idx="575">
                  <c:v>14110.809421153846</c:v>
                </c:pt>
                <c:pt idx="576">
                  <c:v>14116.941707692316</c:v>
                </c:pt>
                <c:pt idx="577">
                  <c:v>14123.073994230765</c:v>
                </c:pt>
                <c:pt idx="578">
                  <c:v>14129.206280769233</c:v>
                </c:pt>
                <c:pt idx="579">
                  <c:v>14135.338567307694</c:v>
                </c:pt>
                <c:pt idx="580">
                  <c:v>14141.470853846155</c:v>
                </c:pt>
                <c:pt idx="581">
                  <c:v>14147.603140384617</c:v>
                </c:pt>
                <c:pt idx="582">
                  <c:v>14153.735426923075</c:v>
                </c:pt>
                <c:pt idx="583">
                  <c:v>14159.867713461415</c:v>
                </c:pt>
                <c:pt idx="584">
                  <c:v>14166.000000000002</c:v>
                </c:pt>
                <c:pt idx="585">
                  <c:v>14193.292307692314</c:v>
                </c:pt>
                <c:pt idx="586">
                  <c:v>14220.584615384611</c:v>
                </c:pt>
                <c:pt idx="587">
                  <c:v>14247.876923076803</c:v>
                </c:pt>
                <c:pt idx="588">
                  <c:v>14275.169230769225</c:v>
                </c:pt>
                <c:pt idx="589">
                  <c:v>14302.461538461541</c:v>
                </c:pt>
                <c:pt idx="590">
                  <c:v>14329.753846153933</c:v>
                </c:pt>
                <c:pt idx="591">
                  <c:v>14357.046153846155</c:v>
                </c:pt>
                <c:pt idx="592">
                  <c:v>14384.338461538478</c:v>
                </c:pt>
                <c:pt idx="593">
                  <c:v>14411.630769230776</c:v>
                </c:pt>
                <c:pt idx="594">
                  <c:v>14438.923076923073</c:v>
                </c:pt>
                <c:pt idx="595">
                  <c:v>14466.215384615387</c:v>
                </c:pt>
                <c:pt idx="596">
                  <c:v>14493.507692307689</c:v>
                </c:pt>
                <c:pt idx="597">
                  <c:v>14520.800000000001</c:v>
                </c:pt>
                <c:pt idx="598">
                  <c:v>14548.09230769231</c:v>
                </c:pt>
                <c:pt idx="599">
                  <c:v>14575.384615384603</c:v>
                </c:pt>
                <c:pt idx="600">
                  <c:v>14602.676923076921</c:v>
                </c:pt>
                <c:pt idx="601">
                  <c:v>14629.969230769146</c:v>
                </c:pt>
                <c:pt idx="602">
                  <c:v>14657.26153846154</c:v>
                </c:pt>
                <c:pt idx="603">
                  <c:v>14684.553846153854</c:v>
                </c:pt>
                <c:pt idx="604">
                  <c:v>14711.846153846151</c:v>
                </c:pt>
                <c:pt idx="605">
                  <c:v>14739.138461538572</c:v>
                </c:pt>
                <c:pt idx="606">
                  <c:v>14766.430769230772</c:v>
                </c:pt>
                <c:pt idx="607">
                  <c:v>14793.723076923079</c:v>
                </c:pt>
                <c:pt idx="608">
                  <c:v>14821.015384615383</c:v>
                </c:pt>
                <c:pt idx="609">
                  <c:v>14848.307692307681</c:v>
                </c:pt>
                <c:pt idx="610">
                  <c:v>14875.600000000002</c:v>
                </c:pt>
                <c:pt idx="611">
                  <c:v>14902.892307692309</c:v>
                </c:pt>
                <c:pt idx="612">
                  <c:v>14930.184615384615</c:v>
                </c:pt>
                <c:pt idx="613">
                  <c:v>14957.476923076829</c:v>
                </c:pt>
                <c:pt idx="614">
                  <c:v>14984.769230769229</c:v>
                </c:pt>
                <c:pt idx="615">
                  <c:v>15012.061538461527</c:v>
                </c:pt>
                <c:pt idx="616">
                  <c:v>15039.353846153848</c:v>
                </c:pt>
                <c:pt idx="617">
                  <c:v>15066.646153846155</c:v>
                </c:pt>
                <c:pt idx="618">
                  <c:v>15093.93846153855</c:v>
                </c:pt>
                <c:pt idx="619">
                  <c:v>15121.23076923085</c:v>
                </c:pt>
                <c:pt idx="620">
                  <c:v>15148.523076923077</c:v>
                </c:pt>
                <c:pt idx="621">
                  <c:v>15175.815384615302</c:v>
                </c:pt>
                <c:pt idx="622">
                  <c:v>15203.107692307693</c:v>
                </c:pt>
                <c:pt idx="623">
                  <c:v>15230.400000000001</c:v>
                </c:pt>
                <c:pt idx="624">
                  <c:v>15257.69230769231</c:v>
                </c:pt>
                <c:pt idx="625">
                  <c:v>15284.984615384607</c:v>
                </c:pt>
                <c:pt idx="626">
                  <c:v>15312.276923076925</c:v>
                </c:pt>
                <c:pt idx="627">
                  <c:v>15339.569230769221</c:v>
                </c:pt>
                <c:pt idx="628">
                  <c:v>15366.861538461462</c:v>
                </c:pt>
                <c:pt idx="629">
                  <c:v>15394.153846153858</c:v>
                </c:pt>
                <c:pt idx="630">
                  <c:v>15421.446153846155</c:v>
                </c:pt>
                <c:pt idx="631">
                  <c:v>15448.738461538587</c:v>
                </c:pt>
                <c:pt idx="632">
                  <c:v>15476.030769230772</c:v>
                </c:pt>
                <c:pt idx="633">
                  <c:v>15503.323076923069</c:v>
                </c:pt>
                <c:pt idx="634">
                  <c:v>15530.615384615387</c:v>
                </c:pt>
                <c:pt idx="635">
                  <c:v>15557.907692307685</c:v>
                </c:pt>
                <c:pt idx="636">
                  <c:v>15585.200000000004</c:v>
                </c:pt>
                <c:pt idx="637">
                  <c:v>15612.49230769231</c:v>
                </c:pt>
                <c:pt idx="638">
                  <c:v>15639.784615384617</c:v>
                </c:pt>
                <c:pt idx="639">
                  <c:v>15667.07692307684</c:v>
                </c:pt>
                <c:pt idx="640">
                  <c:v>15694.369230769138</c:v>
                </c:pt>
                <c:pt idx="641">
                  <c:v>15721.66153846154</c:v>
                </c:pt>
                <c:pt idx="642">
                  <c:v>15748.95384615385</c:v>
                </c:pt>
                <c:pt idx="643">
                  <c:v>15776.246153846156</c:v>
                </c:pt>
                <c:pt idx="644">
                  <c:v>15803.538461538557</c:v>
                </c:pt>
                <c:pt idx="645">
                  <c:v>15830.830769230772</c:v>
                </c:pt>
                <c:pt idx="646">
                  <c:v>15858.123076923079</c:v>
                </c:pt>
                <c:pt idx="647">
                  <c:v>15885.415384615309</c:v>
                </c:pt>
                <c:pt idx="648">
                  <c:v>15912.707692307693</c:v>
                </c:pt>
                <c:pt idx="649">
                  <c:v>15940.000000000002</c:v>
                </c:pt>
                <c:pt idx="650">
                  <c:v>15967.292307692314</c:v>
                </c:pt>
                <c:pt idx="651">
                  <c:v>15994.584615384611</c:v>
                </c:pt>
                <c:pt idx="652">
                  <c:v>16021.876923076803</c:v>
                </c:pt>
                <c:pt idx="653">
                  <c:v>16049.169230769225</c:v>
                </c:pt>
                <c:pt idx="654">
                  <c:v>16076.461538461541</c:v>
                </c:pt>
                <c:pt idx="655">
                  <c:v>16103.753846153933</c:v>
                </c:pt>
                <c:pt idx="656">
                  <c:v>16131.046153846155</c:v>
                </c:pt>
                <c:pt idx="657">
                  <c:v>16158.338461538478</c:v>
                </c:pt>
                <c:pt idx="658">
                  <c:v>16185.630769230776</c:v>
                </c:pt>
                <c:pt idx="659">
                  <c:v>16212.923076923073</c:v>
                </c:pt>
                <c:pt idx="660">
                  <c:v>16240.215384615387</c:v>
                </c:pt>
                <c:pt idx="661">
                  <c:v>16267.507692307689</c:v>
                </c:pt>
                <c:pt idx="662">
                  <c:v>16294.800000000001</c:v>
                </c:pt>
                <c:pt idx="663">
                  <c:v>16322.09230769231</c:v>
                </c:pt>
                <c:pt idx="664">
                  <c:v>16349.384615384603</c:v>
                </c:pt>
                <c:pt idx="665">
                  <c:v>16376.676923076921</c:v>
                </c:pt>
                <c:pt idx="666">
                  <c:v>16403.969230769231</c:v>
                </c:pt>
                <c:pt idx="667">
                  <c:v>16431.261538461542</c:v>
                </c:pt>
                <c:pt idx="668">
                  <c:v>16458.553846153849</c:v>
                </c:pt>
                <c:pt idx="669">
                  <c:v>16485.846153846156</c:v>
                </c:pt>
                <c:pt idx="670">
                  <c:v>16513.138461538456</c:v>
                </c:pt>
                <c:pt idx="671">
                  <c:v>16540.430769230756</c:v>
                </c:pt>
                <c:pt idx="672">
                  <c:v>16567.723076923081</c:v>
                </c:pt>
                <c:pt idx="673">
                  <c:v>16595.015384615384</c:v>
                </c:pt>
                <c:pt idx="674">
                  <c:v>16622.307692307695</c:v>
                </c:pt>
                <c:pt idx="675">
                  <c:v>16649.600000000002</c:v>
                </c:pt>
                <c:pt idx="676">
                  <c:v>16676.892307692306</c:v>
                </c:pt>
                <c:pt idx="677">
                  <c:v>16704.18461538462</c:v>
                </c:pt>
                <c:pt idx="678">
                  <c:v>16731.476923076916</c:v>
                </c:pt>
                <c:pt idx="679">
                  <c:v>16758.76923076923</c:v>
                </c:pt>
                <c:pt idx="680">
                  <c:v>16786.061538461516</c:v>
                </c:pt>
                <c:pt idx="681">
                  <c:v>16813.353846153848</c:v>
                </c:pt>
                <c:pt idx="682">
                  <c:v>16840.646153846152</c:v>
                </c:pt>
                <c:pt idx="683">
                  <c:v>16867.938461538462</c:v>
                </c:pt>
                <c:pt idx="684">
                  <c:v>16895.230769230697</c:v>
                </c:pt>
                <c:pt idx="685">
                  <c:v>16922.52307692308</c:v>
                </c:pt>
                <c:pt idx="686">
                  <c:v>16949.815384615384</c:v>
                </c:pt>
                <c:pt idx="687">
                  <c:v>16977.107692307694</c:v>
                </c:pt>
                <c:pt idx="688">
                  <c:v>17004.400000000001</c:v>
                </c:pt>
                <c:pt idx="689">
                  <c:v>17031.692307692298</c:v>
                </c:pt>
                <c:pt idx="690">
                  <c:v>17058.984615384721</c:v>
                </c:pt>
                <c:pt idx="691">
                  <c:v>17086.276923076912</c:v>
                </c:pt>
                <c:pt idx="692">
                  <c:v>17113.569230769233</c:v>
                </c:pt>
                <c:pt idx="693">
                  <c:v>17140.861538461497</c:v>
                </c:pt>
                <c:pt idx="694">
                  <c:v>17168.153846153848</c:v>
                </c:pt>
                <c:pt idx="695">
                  <c:v>17195.446153846155</c:v>
                </c:pt>
                <c:pt idx="696">
                  <c:v>17222.738461538462</c:v>
                </c:pt>
                <c:pt idx="697">
                  <c:v>17250.030769230696</c:v>
                </c:pt>
                <c:pt idx="698">
                  <c:v>17277.323076923076</c:v>
                </c:pt>
                <c:pt idx="699">
                  <c:v>17304.615384615387</c:v>
                </c:pt>
                <c:pt idx="700">
                  <c:v>17331.907692307701</c:v>
                </c:pt>
                <c:pt idx="701">
                  <c:v>17359.2</c:v>
                </c:pt>
                <c:pt idx="702">
                  <c:v>17386.492307692308</c:v>
                </c:pt>
                <c:pt idx="703">
                  <c:v>17413.784615384629</c:v>
                </c:pt>
                <c:pt idx="704">
                  <c:v>17441.076923076896</c:v>
                </c:pt>
                <c:pt idx="705">
                  <c:v>17468.369230769233</c:v>
                </c:pt>
                <c:pt idx="706">
                  <c:v>17495.661538461496</c:v>
                </c:pt>
                <c:pt idx="707">
                  <c:v>17522.953846153861</c:v>
                </c:pt>
                <c:pt idx="708">
                  <c:v>17550.246153846154</c:v>
                </c:pt>
                <c:pt idx="709">
                  <c:v>17577.538461538457</c:v>
                </c:pt>
                <c:pt idx="710">
                  <c:v>17604.830769230692</c:v>
                </c:pt>
                <c:pt idx="711">
                  <c:v>17632.123076923057</c:v>
                </c:pt>
                <c:pt idx="712">
                  <c:v>17659.415384615389</c:v>
                </c:pt>
                <c:pt idx="713">
                  <c:v>17686.7076923077</c:v>
                </c:pt>
                <c:pt idx="714">
                  <c:v>17714.000000000004</c:v>
                </c:pt>
                <c:pt idx="715">
                  <c:v>17741.292307692307</c:v>
                </c:pt>
                <c:pt idx="716">
                  <c:v>17768.584615384621</c:v>
                </c:pt>
                <c:pt idx="717">
                  <c:v>17795.876923076896</c:v>
                </c:pt>
                <c:pt idx="718">
                  <c:v>17823.169230769232</c:v>
                </c:pt>
                <c:pt idx="719">
                  <c:v>17850.461538461543</c:v>
                </c:pt>
                <c:pt idx="720">
                  <c:v>17877.753846153861</c:v>
                </c:pt>
                <c:pt idx="721">
                  <c:v>17905.046153846157</c:v>
                </c:pt>
                <c:pt idx="722">
                  <c:v>17932.338461538457</c:v>
                </c:pt>
                <c:pt idx="723">
                  <c:v>17959.630769230578</c:v>
                </c:pt>
                <c:pt idx="724">
                  <c:v>17986.923076923078</c:v>
                </c:pt>
                <c:pt idx="725">
                  <c:v>18014.215384615385</c:v>
                </c:pt>
                <c:pt idx="726">
                  <c:v>18041.507692307699</c:v>
                </c:pt>
                <c:pt idx="727">
                  <c:v>18068.800000000003</c:v>
                </c:pt>
                <c:pt idx="728">
                  <c:v>18096.09230769231</c:v>
                </c:pt>
                <c:pt idx="729">
                  <c:v>18123.384615384621</c:v>
                </c:pt>
                <c:pt idx="730">
                  <c:v>18150.676923076753</c:v>
                </c:pt>
                <c:pt idx="731">
                  <c:v>18177.969230769231</c:v>
                </c:pt>
                <c:pt idx="732">
                  <c:v>18205.261538461542</c:v>
                </c:pt>
                <c:pt idx="733">
                  <c:v>18232.553846153849</c:v>
                </c:pt>
                <c:pt idx="734">
                  <c:v>18259.846153846156</c:v>
                </c:pt>
                <c:pt idx="735">
                  <c:v>18287.138461538456</c:v>
                </c:pt>
                <c:pt idx="736">
                  <c:v>18314.430769230756</c:v>
                </c:pt>
                <c:pt idx="737">
                  <c:v>18341.723076923077</c:v>
                </c:pt>
                <c:pt idx="738">
                  <c:v>18369.015384615384</c:v>
                </c:pt>
                <c:pt idx="739">
                  <c:v>18396.307692307695</c:v>
                </c:pt>
                <c:pt idx="740">
                  <c:v>18423.600000000002</c:v>
                </c:pt>
                <c:pt idx="741">
                  <c:v>18450.892307692306</c:v>
                </c:pt>
                <c:pt idx="742">
                  <c:v>18478.18461538462</c:v>
                </c:pt>
                <c:pt idx="743">
                  <c:v>18505.476923076916</c:v>
                </c:pt>
                <c:pt idx="744">
                  <c:v>18532.76923076923</c:v>
                </c:pt>
                <c:pt idx="745">
                  <c:v>18560.061538461516</c:v>
                </c:pt>
                <c:pt idx="746">
                  <c:v>18587.353846153848</c:v>
                </c:pt>
                <c:pt idx="747">
                  <c:v>18614.646153846152</c:v>
                </c:pt>
                <c:pt idx="748">
                  <c:v>18641.938461538462</c:v>
                </c:pt>
                <c:pt idx="749">
                  <c:v>18669.230769230697</c:v>
                </c:pt>
                <c:pt idx="750">
                  <c:v>18696.52307692308</c:v>
                </c:pt>
                <c:pt idx="751">
                  <c:v>18723.815384615384</c:v>
                </c:pt>
                <c:pt idx="752">
                  <c:v>18751.107692307694</c:v>
                </c:pt>
                <c:pt idx="753">
                  <c:v>18778.400000000001</c:v>
                </c:pt>
                <c:pt idx="754">
                  <c:v>18805.692307692298</c:v>
                </c:pt>
                <c:pt idx="755">
                  <c:v>18832.984615384721</c:v>
                </c:pt>
                <c:pt idx="756">
                  <c:v>18860.276923076912</c:v>
                </c:pt>
                <c:pt idx="757">
                  <c:v>18887.569230769233</c:v>
                </c:pt>
                <c:pt idx="758">
                  <c:v>18914.861538461497</c:v>
                </c:pt>
                <c:pt idx="759">
                  <c:v>18942.153846153848</c:v>
                </c:pt>
                <c:pt idx="760">
                  <c:v>18969.446153846155</c:v>
                </c:pt>
                <c:pt idx="761">
                  <c:v>18996.738461538462</c:v>
                </c:pt>
                <c:pt idx="762">
                  <c:v>19024.030769230696</c:v>
                </c:pt>
                <c:pt idx="763">
                  <c:v>19051.323076923076</c:v>
                </c:pt>
                <c:pt idx="764">
                  <c:v>19078.615384615387</c:v>
                </c:pt>
                <c:pt idx="765">
                  <c:v>19105.907692307701</c:v>
                </c:pt>
                <c:pt idx="766">
                  <c:v>19133.2</c:v>
                </c:pt>
                <c:pt idx="767">
                  <c:v>19160.492307692308</c:v>
                </c:pt>
                <c:pt idx="768">
                  <c:v>19187.784615384629</c:v>
                </c:pt>
                <c:pt idx="769">
                  <c:v>19215.076923076896</c:v>
                </c:pt>
                <c:pt idx="770">
                  <c:v>19242.369230769233</c:v>
                </c:pt>
                <c:pt idx="771">
                  <c:v>19269.661538461496</c:v>
                </c:pt>
                <c:pt idx="772">
                  <c:v>19296.953846153861</c:v>
                </c:pt>
                <c:pt idx="773">
                  <c:v>19324.246153846154</c:v>
                </c:pt>
                <c:pt idx="774">
                  <c:v>19351.538461538457</c:v>
                </c:pt>
                <c:pt idx="775">
                  <c:v>19378.830769230692</c:v>
                </c:pt>
                <c:pt idx="776">
                  <c:v>19406.123076923057</c:v>
                </c:pt>
                <c:pt idx="777">
                  <c:v>19433.415384615389</c:v>
                </c:pt>
                <c:pt idx="778">
                  <c:v>19460.7076923077</c:v>
                </c:pt>
                <c:pt idx="779">
                  <c:v>19488.000000000004</c:v>
                </c:pt>
                <c:pt idx="780">
                  <c:v>19515.292307692307</c:v>
                </c:pt>
                <c:pt idx="781">
                  <c:v>19542.584615384621</c:v>
                </c:pt>
                <c:pt idx="782">
                  <c:v>19569.876923076896</c:v>
                </c:pt>
                <c:pt idx="783">
                  <c:v>19597.169230769232</c:v>
                </c:pt>
                <c:pt idx="784">
                  <c:v>19624.461538461543</c:v>
                </c:pt>
                <c:pt idx="785">
                  <c:v>19651.753846153861</c:v>
                </c:pt>
                <c:pt idx="786">
                  <c:v>19679.046153846157</c:v>
                </c:pt>
                <c:pt idx="787">
                  <c:v>19706.338461538457</c:v>
                </c:pt>
                <c:pt idx="788">
                  <c:v>19733.630769230578</c:v>
                </c:pt>
                <c:pt idx="789">
                  <c:v>19760.923076923078</c:v>
                </c:pt>
                <c:pt idx="790">
                  <c:v>19788.215384615385</c:v>
                </c:pt>
                <c:pt idx="791">
                  <c:v>19815.507692307699</c:v>
                </c:pt>
                <c:pt idx="792">
                  <c:v>19842.800000000003</c:v>
                </c:pt>
                <c:pt idx="793">
                  <c:v>19870.09230769231</c:v>
                </c:pt>
                <c:pt idx="794">
                  <c:v>19897.384615384621</c:v>
                </c:pt>
                <c:pt idx="795">
                  <c:v>19924.676923076753</c:v>
                </c:pt>
                <c:pt idx="796">
                  <c:v>19951.969230769231</c:v>
                </c:pt>
                <c:pt idx="797">
                  <c:v>19979.261538461542</c:v>
                </c:pt>
                <c:pt idx="798">
                  <c:v>20006.553846153849</c:v>
                </c:pt>
                <c:pt idx="799">
                  <c:v>20033.846153846156</c:v>
                </c:pt>
                <c:pt idx="800">
                  <c:v>20061.138461538456</c:v>
                </c:pt>
                <c:pt idx="801">
                  <c:v>20088.430769230756</c:v>
                </c:pt>
                <c:pt idx="802">
                  <c:v>20115.723076923077</c:v>
                </c:pt>
                <c:pt idx="803">
                  <c:v>20143.015384615384</c:v>
                </c:pt>
                <c:pt idx="804">
                  <c:v>20170.307692307695</c:v>
                </c:pt>
                <c:pt idx="805">
                  <c:v>20197.600000000002</c:v>
                </c:pt>
                <c:pt idx="806">
                  <c:v>20224.892307692306</c:v>
                </c:pt>
                <c:pt idx="807">
                  <c:v>20252.18461538462</c:v>
                </c:pt>
                <c:pt idx="808">
                  <c:v>20279.476923076916</c:v>
                </c:pt>
                <c:pt idx="809">
                  <c:v>20306.76923076923</c:v>
                </c:pt>
                <c:pt idx="810">
                  <c:v>20334.061538461516</c:v>
                </c:pt>
                <c:pt idx="811">
                  <c:v>20361.353846153848</c:v>
                </c:pt>
                <c:pt idx="812">
                  <c:v>20388.646153846152</c:v>
                </c:pt>
                <c:pt idx="813">
                  <c:v>20415.938461538462</c:v>
                </c:pt>
                <c:pt idx="814">
                  <c:v>20443.230769230697</c:v>
                </c:pt>
                <c:pt idx="815">
                  <c:v>20470.52307692308</c:v>
                </c:pt>
                <c:pt idx="816">
                  <c:v>20497.815384615387</c:v>
                </c:pt>
                <c:pt idx="817">
                  <c:v>20525.107692307694</c:v>
                </c:pt>
                <c:pt idx="818">
                  <c:v>20552.400000000001</c:v>
                </c:pt>
                <c:pt idx="819">
                  <c:v>20579.692307692298</c:v>
                </c:pt>
                <c:pt idx="820">
                  <c:v>20606.984615384721</c:v>
                </c:pt>
                <c:pt idx="821">
                  <c:v>20634.276923076912</c:v>
                </c:pt>
                <c:pt idx="822">
                  <c:v>20661.569230769233</c:v>
                </c:pt>
                <c:pt idx="823">
                  <c:v>20688.861538461497</c:v>
                </c:pt>
                <c:pt idx="824">
                  <c:v>20716.153846153848</c:v>
                </c:pt>
                <c:pt idx="825">
                  <c:v>20743.446153846155</c:v>
                </c:pt>
                <c:pt idx="826">
                  <c:v>20770.738461538462</c:v>
                </c:pt>
                <c:pt idx="827">
                  <c:v>20798.030769230696</c:v>
                </c:pt>
                <c:pt idx="828">
                  <c:v>20825.323076923076</c:v>
                </c:pt>
                <c:pt idx="829">
                  <c:v>20852.615384615387</c:v>
                </c:pt>
                <c:pt idx="830">
                  <c:v>20879.907692307701</c:v>
                </c:pt>
                <c:pt idx="831">
                  <c:v>20907.2</c:v>
                </c:pt>
                <c:pt idx="832">
                  <c:v>20934.492307692308</c:v>
                </c:pt>
                <c:pt idx="833">
                  <c:v>20961.784615384629</c:v>
                </c:pt>
                <c:pt idx="834">
                  <c:v>20989.076923076896</c:v>
                </c:pt>
                <c:pt idx="835">
                  <c:v>21016.369230769233</c:v>
                </c:pt>
                <c:pt idx="836">
                  <c:v>21043.661538461496</c:v>
                </c:pt>
                <c:pt idx="837">
                  <c:v>21070.953846153861</c:v>
                </c:pt>
                <c:pt idx="838">
                  <c:v>21098.246153846154</c:v>
                </c:pt>
                <c:pt idx="839">
                  <c:v>21125.538461538457</c:v>
                </c:pt>
                <c:pt idx="840">
                  <c:v>21152.830769230692</c:v>
                </c:pt>
                <c:pt idx="841">
                  <c:v>21180.123076923057</c:v>
                </c:pt>
                <c:pt idx="842">
                  <c:v>21207.415384615389</c:v>
                </c:pt>
                <c:pt idx="843">
                  <c:v>21234.7076923077</c:v>
                </c:pt>
                <c:pt idx="844">
                  <c:v>21262.000000000004</c:v>
                </c:pt>
                <c:pt idx="845">
                  <c:v>21289.292307692311</c:v>
                </c:pt>
                <c:pt idx="846">
                  <c:v>21316.584615384621</c:v>
                </c:pt>
                <c:pt idx="847">
                  <c:v>21343.876923076896</c:v>
                </c:pt>
                <c:pt idx="848">
                  <c:v>21371.169230769232</c:v>
                </c:pt>
                <c:pt idx="849">
                  <c:v>21398.461538461543</c:v>
                </c:pt>
                <c:pt idx="850">
                  <c:v>21425.753846153861</c:v>
                </c:pt>
                <c:pt idx="851">
                  <c:v>21453.046153846157</c:v>
                </c:pt>
                <c:pt idx="852">
                  <c:v>21480.338461538457</c:v>
                </c:pt>
                <c:pt idx="853">
                  <c:v>21507.630769230578</c:v>
                </c:pt>
                <c:pt idx="854">
                  <c:v>21534.923076923078</c:v>
                </c:pt>
                <c:pt idx="855">
                  <c:v>21562.215384615385</c:v>
                </c:pt>
                <c:pt idx="856">
                  <c:v>21589.507692307699</c:v>
                </c:pt>
                <c:pt idx="857">
                  <c:v>21616.800000000003</c:v>
                </c:pt>
                <c:pt idx="858">
                  <c:v>21644.09230769231</c:v>
                </c:pt>
                <c:pt idx="859">
                  <c:v>21671.384615384621</c:v>
                </c:pt>
                <c:pt idx="860">
                  <c:v>21698.676923076753</c:v>
                </c:pt>
                <c:pt idx="861">
                  <c:v>21725.969230769231</c:v>
                </c:pt>
                <c:pt idx="862">
                  <c:v>21753.261538461542</c:v>
                </c:pt>
                <c:pt idx="863">
                  <c:v>21780.553846153849</c:v>
                </c:pt>
                <c:pt idx="864">
                  <c:v>21807.846153846156</c:v>
                </c:pt>
                <c:pt idx="865">
                  <c:v>21835.138461538456</c:v>
                </c:pt>
                <c:pt idx="866">
                  <c:v>21862.430769230756</c:v>
                </c:pt>
                <c:pt idx="867">
                  <c:v>21889.723076923077</c:v>
                </c:pt>
                <c:pt idx="868">
                  <c:v>21917.015384615384</c:v>
                </c:pt>
                <c:pt idx="869">
                  <c:v>21944.307692307695</c:v>
                </c:pt>
                <c:pt idx="870">
                  <c:v>21971.600000000002</c:v>
                </c:pt>
                <c:pt idx="871">
                  <c:v>21998.892307692306</c:v>
                </c:pt>
                <c:pt idx="872">
                  <c:v>22026.18461538462</c:v>
                </c:pt>
                <c:pt idx="873">
                  <c:v>22053.476923076916</c:v>
                </c:pt>
                <c:pt idx="874">
                  <c:v>22080.769230769234</c:v>
                </c:pt>
                <c:pt idx="875">
                  <c:v>22108.061538461516</c:v>
                </c:pt>
                <c:pt idx="876">
                  <c:v>22135.353846153848</c:v>
                </c:pt>
                <c:pt idx="877">
                  <c:v>22162.646153846152</c:v>
                </c:pt>
                <c:pt idx="878">
                  <c:v>22189.938461538462</c:v>
                </c:pt>
                <c:pt idx="879">
                  <c:v>22217.230769230697</c:v>
                </c:pt>
                <c:pt idx="880">
                  <c:v>22244.52307692308</c:v>
                </c:pt>
                <c:pt idx="881">
                  <c:v>22271.815384615387</c:v>
                </c:pt>
                <c:pt idx="882">
                  <c:v>22299.107692307694</c:v>
                </c:pt>
                <c:pt idx="883">
                  <c:v>22326.400000000001</c:v>
                </c:pt>
                <c:pt idx="884">
                  <c:v>22353.692307692298</c:v>
                </c:pt>
                <c:pt idx="885">
                  <c:v>22380.984615384721</c:v>
                </c:pt>
                <c:pt idx="886">
                  <c:v>22408.276923076912</c:v>
                </c:pt>
                <c:pt idx="887">
                  <c:v>22435.569230769233</c:v>
                </c:pt>
                <c:pt idx="888">
                  <c:v>22462.861538461497</c:v>
                </c:pt>
                <c:pt idx="889">
                  <c:v>22490.153846153848</c:v>
                </c:pt>
                <c:pt idx="890">
                  <c:v>22517.446153846155</c:v>
                </c:pt>
                <c:pt idx="891">
                  <c:v>22544.738461538462</c:v>
                </c:pt>
                <c:pt idx="892">
                  <c:v>22572.030769230696</c:v>
                </c:pt>
                <c:pt idx="893">
                  <c:v>22599.323076923076</c:v>
                </c:pt>
                <c:pt idx="894">
                  <c:v>22626.615384615387</c:v>
                </c:pt>
                <c:pt idx="895">
                  <c:v>22653.907692307701</c:v>
                </c:pt>
                <c:pt idx="896">
                  <c:v>22681.200000000001</c:v>
                </c:pt>
                <c:pt idx="897">
                  <c:v>22708.492307692308</c:v>
                </c:pt>
                <c:pt idx="898">
                  <c:v>22735.784615384629</c:v>
                </c:pt>
                <c:pt idx="899">
                  <c:v>22763.076923076896</c:v>
                </c:pt>
                <c:pt idx="900">
                  <c:v>22790.369230769233</c:v>
                </c:pt>
                <c:pt idx="901">
                  <c:v>22817.661538461496</c:v>
                </c:pt>
                <c:pt idx="902">
                  <c:v>22844.953846153861</c:v>
                </c:pt>
                <c:pt idx="903">
                  <c:v>22872.246153846158</c:v>
                </c:pt>
                <c:pt idx="904">
                  <c:v>22899.538461538457</c:v>
                </c:pt>
                <c:pt idx="905">
                  <c:v>22926.830769230692</c:v>
                </c:pt>
                <c:pt idx="906">
                  <c:v>22954.123076923057</c:v>
                </c:pt>
                <c:pt idx="907">
                  <c:v>22981.415384615389</c:v>
                </c:pt>
                <c:pt idx="908">
                  <c:v>23008.7076923077</c:v>
                </c:pt>
                <c:pt idx="909">
                  <c:v>23036.000000000004</c:v>
                </c:pt>
                <c:pt idx="910">
                  <c:v>23063.292307692311</c:v>
                </c:pt>
                <c:pt idx="911">
                  <c:v>23090.584615384621</c:v>
                </c:pt>
                <c:pt idx="912">
                  <c:v>23117.876923076896</c:v>
                </c:pt>
                <c:pt idx="913">
                  <c:v>23145.169230769232</c:v>
                </c:pt>
                <c:pt idx="914">
                  <c:v>23172.461538461543</c:v>
                </c:pt>
                <c:pt idx="915">
                  <c:v>23199.753846153861</c:v>
                </c:pt>
                <c:pt idx="916">
                  <c:v>23227.046153846157</c:v>
                </c:pt>
                <c:pt idx="917">
                  <c:v>23254.338461538457</c:v>
                </c:pt>
                <c:pt idx="918">
                  <c:v>23281.630769230578</c:v>
                </c:pt>
                <c:pt idx="919">
                  <c:v>23308.923076923078</c:v>
                </c:pt>
                <c:pt idx="920">
                  <c:v>23336.215384615385</c:v>
                </c:pt>
                <c:pt idx="921">
                  <c:v>23363.507692307699</c:v>
                </c:pt>
                <c:pt idx="922">
                  <c:v>23390.800000000003</c:v>
                </c:pt>
                <c:pt idx="923">
                  <c:v>23418.09230769231</c:v>
                </c:pt>
                <c:pt idx="924">
                  <c:v>23445.384615384621</c:v>
                </c:pt>
                <c:pt idx="925">
                  <c:v>23472.676923076753</c:v>
                </c:pt>
                <c:pt idx="926">
                  <c:v>23499.969230769231</c:v>
                </c:pt>
                <c:pt idx="927">
                  <c:v>23527.261538461542</c:v>
                </c:pt>
                <c:pt idx="928">
                  <c:v>23554.553846153849</c:v>
                </c:pt>
                <c:pt idx="929">
                  <c:v>23581.846153846156</c:v>
                </c:pt>
                <c:pt idx="930">
                  <c:v>23609.138461538456</c:v>
                </c:pt>
                <c:pt idx="931">
                  <c:v>23636.430769230756</c:v>
                </c:pt>
                <c:pt idx="932">
                  <c:v>23663.723076923081</c:v>
                </c:pt>
                <c:pt idx="933">
                  <c:v>23691.015384615384</c:v>
                </c:pt>
                <c:pt idx="934">
                  <c:v>23718.307692307695</c:v>
                </c:pt>
                <c:pt idx="935">
                  <c:v>23745.600000000002</c:v>
                </c:pt>
                <c:pt idx="936">
                  <c:v>23772.892307692306</c:v>
                </c:pt>
                <c:pt idx="937">
                  <c:v>23800.18461538462</c:v>
                </c:pt>
                <c:pt idx="938">
                  <c:v>23827.476923076916</c:v>
                </c:pt>
                <c:pt idx="939">
                  <c:v>23854.769230769234</c:v>
                </c:pt>
                <c:pt idx="940">
                  <c:v>23882.061538461516</c:v>
                </c:pt>
                <c:pt idx="941">
                  <c:v>23909.353846153848</c:v>
                </c:pt>
                <c:pt idx="942">
                  <c:v>23936.646153846152</c:v>
                </c:pt>
                <c:pt idx="943">
                  <c:v>23963.938461538462</c:v>
                </c:pt>
                <c:pt idx="944">
                  <c:v>23991.230769230697</c:v>
                </c:pt>
                <c:pt idx="945">
                  <c:v>24018.52307692308</c:v>
                </c:pt>
                <c:pt idx="946">
                  <c:v>24045.815384615387</c:v>
                </c:pt>
                <c:pt idx="947">
                  <c:v>24073.107692307694</c:v>
                </c:pt>
                <c:pt idx="948">
                  <c:v>24100.400000000001</c:v>
                </c:pt>
                <c:pt idx="949">
                  <c:v>24127.692307692298</c:v>
                </c:pt>
                <c:pt idx="950">
                  <c:v>24154.984615384721</c:v>
                </c:pt>
                <c:pt idx="951">
                  <c:v>24182.276923076912</c:v>
                </c:pt>
                <c:pt idx="952">
                  <c:v>24209.569230769233</c:v>
                </c:pt>
                <c:pt idx="953">
                  <c:v>24236.861538461497</c:v>
                </c:pt>
                <c:pt idx="954">
                  <c:v>24264.153846153851</c:v>
                </c:pt>
                <c:pt idx="955">
                  <c:v>24291.446153846155</c:v>
                </c:pt>
                <c:pt idx="956">
                  <c:v>24318.738461538462</c:v>
                </c:pt>
                <c:pt idx="957">
                  <c:v>24346.030769230696</c:v>
                </c:pt>
                <c:pt idx="958">
                  <c:v>24373.323076923076</c:v>
                </c:pt>
                <c:pt idx="959">
                  <c:v>24400.615384615387</c:v>
                </c:pt>
                <c:pt idx="960">
                  <c:v>24427.907692307701</c:v>
                </c:pt>
                <c:pt idx="961">
                  <c:v>24455.200000000004</c:v>
                </c:pt>
                <c:pt idx="962">
                  <c:v>24482.492307692308</c:v>
                </c:pt>
                <c:pt idx="963">
                  <c:v>24509.784615384629</c:v>
                </c:pt>
                <c:pt idx="964">
                  <c:v>24537.076923076896</c:v>
                </c:pt>
                <c:pt idx="965">
                  <c:v>24564.369230769233</c:v>
                </c:pt>
                <c:pt idx="966">
                  <c:v>24591.661538461496</c:v>
                </c:pt>
                <c:pt idx="967">
                  <c:v>24618.953846153861</c:v>
                </c:pt>
                <c:pt idx="968">
                  <c:v>24646.246153846158</c:v>
                </c:pt>
                <c:pt idx="969">
                  <c:v>24673.538461538457</c:v>
                </c:pt>
                <c:pt idx="970">
                  <c:v>24700.830769230692</c:v>
                </c:pt>
                <c:pt idx="971">
                  <c:v>24728.123076923057</c:v>
                </c:pt>
                <c:pt idx="972">
                  <c:v>24755.415384615389</c:v>
                </c:pt>
                <c:pt idx="973">
                  <c:v>24782.7076923077</c:v>
                </c:pt>
                <c:pt idx="974">
                  <c:v>24810.000000000004</c:v>
                </c:pt>
                <c:pt idx="975">
                  <c:v>24837.292307692311</c:v>
                </c:pt>
                <c:pt idx="976">
                  <c:v>24864.584615384621</c:v>
                </c:pt>
                <c:pt idx="977">
                  <c:v>24891.876923076896</c:v>
                </c:pt>
                <c:pt idx="978">
                  <c:v>24919.169230769232</c:v>
                </c:pt>
                <c:pt idx="979">
                  <c:v>24946.461538461543</c:v>
                </c:pt>
                <c:pt idx="980">
                  <c:v>24973.753846153861</c:v>
                </c:pt>
                <c:pt idx="981">
                  <c:v>25001.046153846157</c:v>
                </c:pt>
                <c:pt idx="982">
                  <c:v>25028.338461538457</c:v>
                </c:pt>
                <c:pt idx="983">
                  <c:v>25055.630769230578</c:v>
                </c:pt>
                <c:pt idx="984">
                  <c:v>25082.923076923078</c:v>
                </c:pt>
                <c:pt idx="985">
                  <c:v>25110.215384615385</c:v>
                </c:pt>
                <c:pt idx="986">
                  <c:v>25137.507692307699</c:v>
                </c:pt>
                <c:pt idx="987">
                  <c:v>25164.800000000003</c:v>
                </c:pt>
                <c:pt idx="988">
                  <c:v>25192.09230769231</c:v>
                </c:pt>
                <c:pt idx="989">
                  <c:v>25219.384615384621</c:v>
                </c:pt>
                <c:pt idx="990">
                  <c:v>25246.676923076753</c:v>
                </c:pt>
                <c:pt idx="991">
                  <c:v>25273.969230769231</c:v>
                </c:pt>
                <c:pt idx="992">
                  <c:v>25301.261538461542</c:v>
                </c:pt>
                <c:pt idx="993">
                  <c:v>25328.553846153849</c:v>
                </c:pt>
                <c:pt idx="994">
                  <c:v>25355.846153846156</c:v>
                </c:pt>
                <c:pt idx="995">
                  <c:v>25383.138461538456</c:v>
                </c:pt>
                <c:pt idx="996">
                  <c:v>25410.430769230756</c:v>
                </c:pt>
                <c:pt idx="997">
                  <c:v>25437.723076923081</c:v>
                </c:pt>
                <c:pt idx="998">
                  <c:v>25465.015384615384</c:v>
                </c:pt>
                <c:pt idx="999">
                  <c:v>25492.307692307695</c:v>
                </c:pt>
                <c:pt idx="1000">
                  <c:v>25519.600000000002</c:v>
                </c:pt>
                <c:pt idx="1001">
                  <c:v>25546.892307692306</c:v>
                </c:pt>
                <c:pt idx="1002">
                  <c:v>25574.18461538462</c:v>
                </c:pt>
                <c:pt idx="1003">
                  <c:v>25601.476923076916</c:v>
                </c:pt>
                <c:pt idx="1004">
                  <c:v>25628.769230769234</c:v>
                </c:pt>
                <c:pt idx="1005">
                  <c:v>25656.061538461516</c:v>
                </c:pt>
                <c:pt idx="1006">
                  <c:v>25683.353846153848</c:v>
                </c:pt>
                <c:pt idx="1007">
                  <c:v>25710.646153846152</c:v>
                </c:pt>
                <c:pt idx="1008">
                  <c:v>25737.938461538462</c:v>
                </c:pt>
                <c:pt idx="1009">
                  <c:v>25765.230769230697</c:v>
                </c:pt>
                <c:pt idx="1010">
                  <c:v>25792.52307692308</c:v>
                </c:pt>
                <c:pt idx="1011">
                  <c:v>25819.815384615387</c:v>
                </c:pt>
                <c:pt idx="1012">
                  <c:v>25847.107692307698</c:v>
                </c:pt>
                <c:pt idx="1013">
                  <c:v>25874.400000000001</c:v>
                </c:pt>
                <c:pt idx="1014">
                  <c:v>25901.692307692298</c:v>
                </c:pt>
                <c:pt idx="1015">
                  <c:v>25928.984615384721</c:v>
                </c:pt>
                <c:pt idx="1016">
                  <c:v>25956.276923076912</c:v>
                </c:pt>
                <c:pt idx="1017">
                  <c:v>25983.569230769233</c:v>
                </c:pt>
                <c:pt idx="1018">
                  <c:v>26010.861538461497</c:v>
                </c:pt>
                <c:pt idx="1019">
                  <c:v>26038.153846153851</c:v>
                </c:pt>
                <c:pt idx="1020">
                  <c:v>26065.446153846155</c:v>
                </c:pt>
                <c:pt idx="1021">
                  <c:v>26092.738461538462</c:v>
                </c:pt>
                <c:pt idx="1022">
                  <c:v>26120.030769230696</c:v>
                </c:pt>
                <c:pt idx="1023">
                  <c:v>26147.323076923076</c:v>
                </c:pt>
                <c:pt idx="1024">
                  <c:v>26174.615384615387</c:v>
                </c:pt>
                <c:pt idx="1025">
                  <c:v>26201.907692307701</c:v>
                </c:pt>
                <c:pt idx="1026">
                  <c:v>26229.200000000004</c:v>
                </c:pt>
                <c:pt idx="1027">
                  <c:v>26256.492307692308</c:v>
                </c:pt>
                <c:pt idx="1028">
                  <c:v>26283.784615384629</c:v>
                </c:pt>
                <c:pt idx="1029">
                  <c:v>26311.076923076896</c:v>
                </c:pt>
                <c:pt idx="1030">
                  <c:v>26338.369230769233</c:v>
                </c:pt>
                <c:pt idx="1031">
                  <c:v>26365.661538461496</c:v>
                </c:pt>
                <c:pt idx="1032">
                  <c:v>26392.953846153861</c:v>
                </c:pt>
                <c:pt idx="1033">
                  <c:v>26420.246153846158</c:v>
                </c:pt>
                <c:pt idx="1034">
                  <c:v>26447.538461538457</c:v>
                </c:pt>
                <c:pt idx="1035">
                  <c:v>26474.830769230692</c:v>
                </c:pt>
                <c:pt idx="1036">
                  <c:v>26502.123076923057</c:v>
                </c:pt>
                <c:pt idx="1037">
                  <c:v>26529.415384615389</c:v>
                </c:pt>
                <c:pt idx="1038">
                  <c:v>26556.7076923077</c:v>
                </c:pt>
                <c:pt idx="1039">
                  <c:v>26584.000000000004</c:v>
                </c:pt>
                <c:pt idx="1040">
                  <c:v>26611.292307692311</c:v>
                </c:pt>
                <c:pt idx="1041">
                  <c:v>26638.584615384621</c:v>
                </c:pt>
                <c:pt idx="1042">
                  <c:v>26665.876923076896</c:v>
                </c:pt>
                <c:pt idx="1043">
                  <c:v>26693.169230769232</c:v>
                </c:pt>
                <c:pt idx="1044">
                  <c:v>26720.461538461543</c:v>
                </c:pt>
                <c:pt idx="1045">
                  <c:v>26747.753846153861</c:v>
                </c:pt>
                <c:pt idx="1046">
                  <c:v>26775.046153846157</c:v>
                </c:pt>
                <c:pt idx="1047">
                  <c:v>26802.338461538457</c:v>
                </c:pt>
                <c:pt idx="1048">
                  <c:v>26829.630769230578</c:v>
                </c:pt>
                <c:pt idx="1049">
                  <c:v>26856.923076923078</c:v>
                </c:pt>
                <c:pt idx="1050">
                  <c:v>26884.215384615385</c:v>
                </c:pt>
                <c:pt idx="1051">
                  <c:v>26911.507692307699</c:v>
                </c:pt>
                <c:pt idx="1052">
                  <c:v>26938.800000000003</c:v>
                </c:pt>
                <c:pt idx="1053">
                  <c:v>26966.09230769231</c:v>
                </c:pt>
                <c:pt idx="1054">
                  <c:v>26993.384615384621</c:v>
                </c:pt>
                <c:pt idx="1055">
                  <c:v>27020.676923076753</c:v>
                </c:pt>
                <c:pt idx="1056">
                  <c:v>27047.969230769231</c:v>
                </c:pt>
                <c:pt idx="1057">
                  <c:v>27075.261538461542</c:v>
                </c:pt>
                <c:pt idx="1058">
                  <c:v>27102.553846153849</c:v>
                </c:pt>
                <c:pt idx="1059">
                  <c:v>27129.846153846156</c:v>
                </c:pt>
                <c:pt idx="1060">
                  <c:v>27157.138461538456</c:v>
                </c:pt>
                <c:pt idx="1061">
                  <c:v>27184.430769230756</c:v>
                </c:pt>
                <c:pt idx="1062">
                  <c:v>27211.723076923081</c:v>
                </c:pt>
                <c:pt idx="1063">
                  <c:v>27239.015384615384</c:v>
                </c:pt>
                <c:pt idx="1064">
                  <c:v>27266.307692307695</c:v>
                </c:pt>
                <c:pt idx="1065">
                  <c:v>27293.600000000002</c:v>
                </c:pt>
                <c:pt idx="1066">
                  <c:v>27320.892307692306</c:v>
                </c:pt>
                <c:pt idx="1067">
                  <c:v>27348.18461538462</c:v>
                </c:pt>
                <c:pt idx="1068">
                  <c:v>27375.476923076916</c:v>
                </c:pt>
                <c:pt idx="1069">
                  <c:v>27402.769230769234</c:v>
                </c:pt>
                <c:pt idx="1070">
                  <c:v>27430.061538461516</c:v>
                </c:pt>
                <c:pt idx="1071">
                  <c:v>27457.353846153848</c:v>
                </c:pt>
                <c:pt idx="1072">
                  <c:v>27484.646153846152</c:v>
                </c:pt>
                <c:pt idx="1073">
                  <c:v>27511.938461538462</c:v>
                </c:pt>
                <c:pt idx="1074">
                  <c:v>27539.230769230697</c:v>
                </c:pt>
                <c:pt idx="1075">
                  <c:v>27566.52307692308</c:v>
                </c:pt>
                <c:pt idx="1076">
                  <c:v>27593.815384615387</c:v>
                </c:pt>
                <c:pt idx="1077">
                  <c:v>27621.107692307698</c:v>
                </c:pt>
                <c:pt idx="1078">
                  <c:v>27648.400000000001</c:v>
                </c:pt>
                <c:pt idx="1079">
                  <c:v>27675.692307692298</c:v>
                </c:pt>
                <c:pt idx="1080">
                  <c:v>27702.984615384721</c:v>
                </c:pt>
                <c:pt idx="1081">
                  <c:v>27730.276923076912</c:v>
                </c:pt>
                <c:pt idx="1082">
                  <c:v>27757.569230769233</c:v>
                </c:pt>
                <c:pt idx="1083">
                  <c:v>27784.861538461497</c:v>
                </c:pt>
                <c:pt idx="1084">
                  <c:v>27812.153846153851</c:v>
                </c:pt>
                <c:pt idx="1085">
                  <c:v>27839.446153846155</c:v>
                </c:pt>
                <c:pt idx="1086">
                  <c:v>27866.738461538462</c:v>
                </c:pt>
                <c:pt idx="1087">
                  <c:v>27894.030769230696</c:v>
                </c:pt>
                <c:pt idx="1088">
                  <c:v>27921.323076923076</c:v>
                </c:pt>
                <c:pt idx="1089">
                  <c:v>27948.615384615387</c:v>
                </c:pt>
                <c:pt idx="1090">
                  <c:v>27975.907692307701</c:v>
                </c:pt>
                <c:pt idx="1091">
                  <c:v>28003.200000000004</c:v>
                </c:pt>
                <c:pt idx="1092">
                  <c:v>28030.492307692308</c:v>
                </c:pt>
                <c:pt idx="1093">
                  <c:v>28057.784615384629</c:v>
                </c:pt>
                <c:pt idx="1094">
                  <c:v>28085.076923076896</c:v>
                </c:pt>
                <c:pt idx="1095">
                  <c:v>28112.369230769233</c:v>
                </c:pt>
                <c:pt idx="1096">
                  <c:v>28139.661538461496</c:v>
                </c:pt>
                <c:pt idx="1097">
                  <c:v>28166.953846153861</c:v>
                </c:pt>
                <c:pt idx="1098">
                  <c:v>28194.246153846158</c:v>
                </c:pt>
                <c:pt idx="1099">
                  <c:v>28221.538461538457</c:v>
                </c:pt>
              </c:numCache>
            </c:numRef>
          </c:yVal>
        </c:ser>
        <c:ser>
          <c:idx val="9"/>
          <c:order val="9"/>
          <c:tx>
            <c:strRef>
              <c:f>'Všechny rychlosti'!$M$59</c:f>
              <c:strCache>
                <c:ptCount val="1"/>
                <c:pt idx="0">
                  <c:v>70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rychlosti'!$P$63:$APW$63</c:f>
              <c:numCache>
                <c:formatCode>_-* #,##0.00\ "Kč"_-;\-* #,##0.00\ "Kč"_-;_-* "-"??\ "Kč"_-;_-@_-</c:formatCode>
                <c:ptCount val="1100"/>
                <c:pt idx="0">
                  <c:v>11398.484075000002</c:v>
                </c:pt>
                <c:pt idx="1">
                  <c:v>11404.616361538468</c:v>
                </c:pt>
                <c:pt idx="2">
                  <c:v>11410.748648077039</c:v>
                </c:pt>
                <c:pt idx="3">
                  <c:v>11416.880934615265</c:v>
                </c:pt>
                <c:pt idx="4">
                  <c:v>11423.013221153858</c:v>
                </c:pt>
                <c:pt idx="5">
                  <c:v>11429.145507692308</c:v>
                </c:pt>
                <c:pt idx="6">
                  <c:v>11435.277794230771</c:v>
                </c:pt>
                <c:pt idx="7">
                  <c:v>11441.410080769227</c:v>
                </c:pt>
                <c:pt idx="8">
                  <c:v>11447.542367307698</c:v>
                </c:pt>
                <c:pt idx="9">
                  <c:v>11453.674653846154</c:v>
                </c:pt>
                <c:pt idx="10">
                  <c:v>11459.806940384531</c:v>
                </c:pt>
                <c:pt idx="11">
                  <c:v>11465.939226923067</c:v>
                </c:pt>
                <c:pt idx="12">
                  <c:v>11472.071513461451</c:v>
                </c:pt>
                <c:pt idx="13">
                  <c:v>11478.203800000008</c:v>
                </c:pt>
                <c:pt idx="14">
                  <c:v>11484.336086538464</c:v>
                </c:pt>
                <c:pt idx="15">
                  <c:v>11490.468373076925</c:v>
                </c:pt>
                <c:pt idx="16">
                  <c:v>11496.600659615386</c:v>
                </c:pt>
                <c:pt idx="17">
                  <c:v>11502.732946153941</c:v>
                </c:pt>
                <c:pt idx="18">
                  <c:v>11508.865232692224</c:v>
                </c:pt>
                <c:pt idx="19">
                  <c:v>11514.997519230767</c:v>
                </c:pt>
                <c:pt idx="20">
                  <c:v>11521.129805769231</c:v>
                </c:pt>
                <c:pt idx="21">
                  <c:v>11527.262092307694</c:v>
                </c:pt>
                <c:pt idx="22">
                  <c:v>11533.394378846158</c:v>
                </c:pt>
                <c:pt idx="23">
                  <c:v>11539.526665384607</c:v>
                </c:pt>
                <c:pt idx="24">
                  <c:v>11545.658951922995</c:v>
                </c:pt>
                <c:pt idx="25">
                  <c:v>11551.791238461539</c:v>
                </c:pt>
                <c:pt idx="26">
                  <c:v>11557.923525000002</c:v>
                </c:pt>
                <c:pt idx="27">
                  <c:v>11564.055811538463</c:v>
                </c:pt>
                <c:pt idx="28">
                  <c:v>11570.188098076938</c:v>
                </c:pt>
                <c:pt idx="29">
                  <c:v>11576.320384615387</c:v>
                </c:pt>
                <c:pt idx="30">
                  <c:v>11582.452671153847</c:v>
                </c:pt>
                <c:pt idx="31">
                  <c:v>11588.584957692308</c:v>
                </c:pt>
                <c:pt idx="32">
                  <c:v>11594.717244230776</c:v>
                </c:pt>
                <c:pt idx="33">
                  <c:v>11600.849530769225</c:v>
                </c:pt>
                <c:pt idx="34">
                  <c:v>11606.981817307693</c:v>
                </c:pt>
                <c:pt idx="35">
                  <c:v>11613.114103846156</c:v>
                </c:pt>
                <c:pt idx="36">
                  <c:v>11619.246390384615</c:v>
                </c:pt>
                <c:pt idx="37">
                  <c:v>11625.378676922985</c:v>
                </c:pt>
                <c:pt idx="38">
                  <c:v>11631.510963461453</c:v>
                </c:pt>
                <c:pt idx="39">
                  <c:v>11637.643250000097</c:v>
                </c:pt>
                <c:pt idx="40">
                  <c:v>11643.775536538464</c:v>
                </c:pt>
                <c:pt idx="41">
                  <c:v>11649.907823076923</c:v>
                </c:pt>
                <c:pt idx="42">
                  <c:v>11656.040109615386</c:v>
                </c:pt>
                <c:pt idx="43">
                  <c:v>11662.172396153848</c:v>
                </c:pt>
                <c:pt idx="44">
                  <c:v>11668.304682692309</c:v>
                </c:pt>
                <c:pt idx="45">
                  <c:v>11674.436969230765</c:v>
                </c:pt>
                <c:pt idx="46">
                  <c:v>11680.569255769233</c:v>
                </c:pt>
                <c:pt idx="47">
                  <c:v>11686.70154230779</c:v>
                </c:pt>
                <c:pt idx="48">
                  <c:v>11692.833828846156</c:v>
                </c:pt>
                <c:pt idx="49">
                  <c:v>11698.966115384492</c:v>
                </c:pt>
                <c:pt idx="50">
                  <c:v>11705.098401923075</c:v>
                </c:pt>
                <c:pt idx="51">
                  <c:v>11711.230688461546</c:v>
                </c:pt>
                <c:pt idx="52">
                  <c:v>11717.362974999913</c:v>
                </c:pt>
                <c:pt idx="53">
                  <c:v>11723.495261538466</c:v>
                </c:pt>
                <c:pt idx="54">
                  <c:v>11729.627548077016</c:v>
                </c:pt>
                <c:pt idx="55">
                  <c:v>11735.759834615385</c:v>
                </c:pt>
                <c:pt idx="56">
                  <c:v>11741.892121153847</c:v>
                </c:pt>
                <c:pt idx="57">
                  <c:v>11748.024407692401</c:v>
                </c:pt>
                <c:pt idx="58">
                  <c:v>11754.156694230682</c:v>
                </c:pt>
                <c:pt idx="59">
                  <c:v>11760.288980769225</c:v>
                </c:pt>
                <c:pt idx="60">
                  <c:v>11766.421267307696</c:v>
                </c:pt>
                <c:pt idx="61">
                  <c:v>11772.553553846155</c:v>
                </c:pt>
                <c:pt idx="62">
                  <c:v>11778.685840384613</c:v>
                </c:pt>
                <c:pt idx="63">
                  <c:v>11784.818126922983</c:v>
                </c:pt>
                <c:pt idx="64">
                  <c:v>11790.950413461444</c:v>
                </c:pt>
                <c:pt idx="65">
                  <c:v>11797.082700000004</c:v>
                </c:pt>
                <c:pt idx="66">
                  <c:v>11803.214986538474</c:v>
                </c:pt>
                <c:pt idx="67">
                  <c:v>11809.347273076924</c:v>
                </c:pt>
                <c:pt idx="68">
                  <c:v>11815.479559615385</c:v>
                </c:pt>
                <c:pt idx="69">
                  <c:v>11821.611846153934</c:v>
                </c:pt>
                <c:pt idx="70">
                  <c:v>11827.744132692314</c:v>
                </c:pt>
                <c:pt idx="71">
                  <c:v>11833.876419230763</c:v>
                </c:pt>
                <c:pt idx="72">
                  <c:v>11840.008705769233</c:v>
                </c:pt>
                <c:pt idx="73">
                  <c:v>11846.140992307694</c:v>
                </c:pt>
                <c:pt idx="74">
                  <c:v>11852.273278846276</c:v>
                </c:pt>
                <c:pt idx="75">
                  <c:v>11858.405565384603</c:v>
                </c:pt>
                <c:pt idx="76">
                  <c:v>11864.537851923073</c:v>
                </c:pt>
                <c:pt idx="77">
                  <c:v>11870.670138461541</c:v>
                </c:pt>
                <c:pt idx="78">
                  <c:v>11876.802425000002</c:v>
                </c:pt>
                <c:pt idx="79">
                  <c:v>11882.93471153855</c:v>
                </c:pt>
                <c:pt idx="80">
                  <c:v>11889.066998076925</c:v>
                </c:pt>
                <c:pt idx="81">
                  <c:v>11895.199284615386</c:v>
                </c:pt>
                <c:pt idx="82">
                  <c:v>11901.331571153854</c:v>
                </c:pt>
                <c:pt idx="83">
                  <c:v>11907.46385769231</c:v>
                </c:pt>
                <c:pt idx="84">
                  <c:v>11913.596144230771</c:v>
                </c:pt>
                <c:pt idx="85">
                  <c:v>11919.728430769232</c:v>
                </c:pt>
                <c:pt idx="86">
                  <c:v>11925.860717307693</c:v>
                </c:pt>
                <c:pt idx="87">
                  <c:v>11931.993003846155</c:v>
                </c:pt>
                <c:pt idx="88">
                  <c:v>11938.125290384613</c:v>
                </c:pt>
                <c:pt idx="89">
                  <c:v>11944.257576923063</c:v>
                </c:pt>
                <c:pt idx="90">
                  <c:v>11950.389863461443</c:v>
                </c:pt>
                <c:pt idx="91">
                  <c:v>11956.522150000004</c:v>
                </c:pt>
                <c:pt idx="92">
                  <c:v>11962.654436538474</c:v>
                </c:pt>
                <c:pt idx="93">
                  <c:v>11968.786723076924</c:v>
                </c:pt>
                <c:pt idx="94">
                  <c:v>11974.919009615387</c:v>
                </c:pt>
                <c:pt idx="95">
                  <c:v>11981.051296153848</c:v>
                </c:pt>
                <c:pt idx="96">
                  <c:v>11987.183582692312</c:v>
                </c:pt>
                <c:pt idx="97">
                  <c:v>11993.315869230761</c:v>
                </c:pt>
                <c:pt idx="98">
                  <c:v>11999.448155769231</c:v>
                </c:pt>
                <c:pt idx="99">
                  <c:v>12005.580442307781</c:v>
                </c:pt>
                <c:pt idx="100">
                  <c:v>12011.712728846276</c:v>
                </c:pt>
                <c:pt idx="101">
                  <c:v>12017.845015384601</c:v>
                </c:pt>
                <c:pt idx="102">
                  <c:v>12023.977301922991</c:v>
                </c:pt>
                <c:pt idx="103">
                  <c:v>12030.109588461539</c:v>
                </c:pt>
                <c:pt idx="104">
                  <c:v>12036.241875000012</c:v>
                </c:pt>
                <c:pt idx="105">
                  <c:v>12042.374161538462</c:v>
                </c:pt>
                <c:pt idx="106">
                  <c:v>12048.506448077012</c:v>
                </c:pt>
                <c:pt idx="107">
                  <c:v>12054.638734615386</c:v>
                </c:pt>
                <c:pt idx="108">
                  <c:v>12060.771021153852</c:v>
                </c:pt>
                <c:pt idx="109">
                  <c:v>12066.90330769231</c:v>
                </c:pt>
                <c:pt idx="110">
                  <c:v>12073.035594230771</c:v>
                </c:pt>
                <c:pt idx="111">
                  <c:v>12079.167880769221</c:v>
                </c:pt>
                <c:pt idx="112">
                  <c:v>12085.300167307691</c:v>
                </c:pt>
                <c:pt idx="113">
                  <c:v>12091.432453846241</c:v>
                </c:pt>
                <c:pt idx="114">
                  <c:v>12097.564740384616</c:v>
                </c:pt>
                <c:pt idx="115">
                  <c:v>12103.697026923061</c:v>
                </c:pt>
                <c:pt idx="116">
                  <c:v>12109.829313461443</c:v>
                </c:pt>
                <c:pt idx="117">
                  <c:v>12115.961600000001</c:v>
                </c:pt>
                <c:pt idx="118">
                  <c:v>12122.093886538472</c:v>
                </c:pt>
                <c:pt idx="119">
                  <c:v>12128.226173076924</c:v>
                </c:pt>
                <c:pt idx="120">
                  <c:v>12134.358459615387</c:v>
                </c:pt>
                <c:pt idx="121">
                  <c:v>12140.490746153931</c:v>
                </c:pt>
                <c:pt idx="122">
                  <c:v>12146.623032692312</c:v>
                </c:pt>
                <c:pt idx="123">
                  <c:v>12152.755319230761</c:v>
                </c:pt>
                <c:pt idx="124">
                  <c:v>12158.887605769125</c:v>
                </c:pt>
                <c:pt idx="125">
                  <c:v>12165.019892307693</c:v>
                </c:pt>
                <c:pt idx="126">
                  <c:v>12171.152178846156</c:v>
                </c:pt>
                <c:pt idx="127">
                  <c:v>12177.284465384699</c:v>
                </c:pt>
                <c:pt idx="128">
                  <c:v>12183.41675192308</c:v>
                </c:pt>
                <c:pt idx="129">
                  <c:v>12189.54903846154</c:v>
                </c:pt>
                <c:pt idx="130">
                  <c:v>12195.681325000001</c:v>
                </c:pt>
                <c:pt idx="131">
                  <c:v>12201.813611538464</c:v>
                </c:pt>
                <c:pt idx="132">
                  <c:v>12207.94589807693</c:v>
                </c:pt>
                <c:pt idx="133">
                  <c:v>12214.078184615308</c:v>
                </c:pt>
                <c:pt idx="134">
                  <c:v>12220.210471153956</c:v>
                </c:pt>
                <c:pt idx="135">
                  <c:v>12226.342757692388</c:v>
                </c:pt>
                <c:pt idx="136">
                  <c:v>12232.475044230769</c:v>
                </c:pt>
                <c:pt idx="137">
                  <c:v>12238.607330769153</c:v>
                </c:pt>
                <c:pt idx="138">
                  <c:v>12244.739617307694</c:v>
                </c:pt>
                <c:pt idx="139">
                  <c:v>12250.871903846079</c:v>
                </c:pt>
                <c:pt idx="140">
                  <c:v>12257.004190384609</c:v>
                </c:pt>
                <c:pt idx="141">
                  <c:v>12263.136476923079</c:v>
                </c:pt>
                <c:pt idx="142">
                  <c:v>12269.268763461529</c:v>
                </c:pt>
                <c:pt idx="143">
                  <c:v>12275.40105</c:v>
                </c:pt>
                <c:pt idx="144">
                  <c:v>12281.53333653847</c:v>
                </c:pt>
                <c:pt idx="145">
                  <c:v>12287.665623076848</c:v>
                </c:pt>
                <c:pt idx="146">
                  <c:v>12293.797909615387</c:v>
                </c:pt>
                <c:pt idx="147">
                  <c:v>12299.930196153848</c:v>
                </c:pt>
                <c:pt idx="148">
                  <c:v>12306.06248269231</c:v>
                </c:pt>
                <c:pt idx="149">
                  <c:v>12312.194769230849</c:v>
                </c:pt>
                <c:pt idx="150">
                  <c:v>12318.327055769229</c:v>
                </c:pt>
                <c:pt idx="151">
                  <c:v>12324.459342307693</c:v>
                </c:pt>
                <c:pt idx="152">
                  <c:v>12330.591628846156</c:v>
                </c:pt>
                <c:pt idx="153">
                  <c:v>12336.723915384617</c:v>
                </c:pt>
                <c:pt idx="154">
                  <c:v>12342.856201922987</c:v>
                </c:pt>
                <c:pt idx="155">
                  <c:v>12348.98848846154</c:v>
                </c:pt>
                <c:pt idx="156">
                  <c:v>12355.12077500001</c:v>
                </c:pt>
                <c:pt idx="157">
                  <c:v>12361.253061538542</c:v>
                </c:pt>
                <c:pt idx="158">
                  <c:v>12367.385348076928</c:v>
                </c:pt>
                <c:pt idx="159">
                  <c:v>12373.5176346153</c:v>
                </c:pt>
                <c:pt idx="160">
                  <c:v>12379.649921153848</c:v>
                </c:pt>
                <c:pt idx="161">
                  <c:v>12385.782207692318</c:v>
                </c:pt>
                <c:pt idx="162">
                  <c:v>12391.91449423077</c:v>
                </c:pt>
                <c:pt idx="163">
                  <c:v>12398.046780769233</c:v>
                </c:pt>
                <c:pt idx="164">
                  <c:v>12404.179067307694</c:v>
                </c:pt>
                <c:pt idx="165">
                  <c:v>12410.311353846155</c:v>
                </c:pt>
                <c:pt idx="166">
                  <c:v>12416.443640384618</c:v>
                </c:pt>
                <c:pt idx="167">
                  <c:v>12422.575926922951</c:v>
                </c:pt>
                <c:pt idx="168">
                  <c:v>12428.708213461541</c:v>
                </c:pt>
                <c:pt idx="169">
                  <c:v>12434.8405</c:v>
                </c:pt>
                <c:pt idx="170">
                  <c:v>12440.972786538468</c:v>
                </c:pt>
                <c:pt idx="171">
                  <c:v>12447.105073076924</c:v>
                </c:pt>
                <c:pt idx="172">
                  <c:v>12453.237359615388</c:v>
                </c:pt>
                <c:pt idx="173">
                  <c:v>12459.369646153847</c:v>
                </c:pt>
                <c:pt idx="174">
                  <c:v>12465.501932692307</c:v>
                </c:pt>
                <c:pt idx="175">
                  <c:v>12471.634219230778</c:v>
                </c:pt>
                <c:pt idx="176">
                  <c:v>12477.766505769227</c:v>
                </c:pt>
                <c:pt idx="177">
                  <c:v>12483.898792307693</c:v>
                </c:pt>
                <c:pt idx="178">
                  <c:v>12490.03107884625</c:v>
                </c:pt>
                <c:pt idx="179">
                  <c:v>12496.163365384617</c:v>
                </c:pt>
                <c:pt idx="180">
                  <c:v>12502.295651923067</c:v>
                </c:pt>
                <c:pt idx="181">
                  <c:v>12508.427938461453</c:v>
                </c:pt>
                <c:pt idx="182">
                  <c:v>12514.560225000001</c:v>
                </c:pt>
                <c:pt idx="183">
                  <c:v>12520.692511538478</c:v>
                </c:pt>
                <c:pt idx="184">
                  <c:v>12526.824798077008</c:v>
                </c:pt>
                <c:pt idx="185">
                  <c:v>12532.957084615302</c:v>
                </c:pt>
                <c:pt idx="186">
                  <c:v>12539.089371153848</c:v>
                </c:pt>
                <c:pt idx="187">
                  <c:v>12545.221657692318</c:v>
                </c:pt>
                <c:pt idx="188">
                  <c:v>12551.353944230767</c:v>
                </c:pt>
                <c:pt idx="189">
                  <c:v>12557.486230769146</c:v>
                </c:pt>
                <c:pt idx="190">
                  <c:v>12563.618517307694</c:v>
                </c:pt>
                <c:pt idx="191">
                  <c:v>12569.750803846155</c:v>
                </c:pt>
                <c:pt idx="192">
                  <c:v>12575.883090384605</c:v>
                </c:pt>
                <c:pt idx="193">
                  <c:v>12582.015376922995</c:v>
                </c:pt>
                <c:pt idx="194">
                  <c:v>12588.147663461525</c:v>
                </c:pt>
                <c:pt idx="195">
                  <c:v>12594.279950000002</c:v>
                </c:pt>
                <c:pt idx="196">
                  <c:v>12600.412236538466</c:v>
                </c:pt>
                <c:pt idx="197">
                  <c:v>12606.544523076936</c:v>
                </c:pt>
                <c:pt idx="198">
                  <c:v>12612.676809615385</c:v>
                </c:pt>
                <c:pt idx="199">
                  <c:v>12618.809096153847</c:v>
                </c:pt>
                <c:pt idx="200">
                  <c:v>12624.941382692308</c:v>
                </c:pt>
                <c:pt idx="201">
                  <c:v>12631.073669230771</c:v>
                </c:pt>
                <c:pt idx="202">
                  <c:v>12637.205955769225</c:v>
                </c:pt>
                <c:pt idx="203">
                  <c:v>12643.338242307696</c:v>
                </c:pt>
                <c:pt idx="204">
                  <c:v>12649.470528846156</c:v>
                </c:pt>
                <c:pt idx="205">
                  <c:v>12655.602815384615</c:v>
                </c:pt>
                <c:pt idx="206">
                  <c:v>12661.735101923065</c:v>
                </c:pt>
                <c:pt idx="207">
                  <c:v>12667.867388461451</c:v>
                </c:pt>
                <c:pt idx="208">
                  <c:v>12673.999675000003</c:v>
                </c:pt>
                <c:pt idx="209">
                  <c:v>12680.131961538476</c:v>
                </c:pt>
                <c:pt idx="210">
                  <c:v>12686.264248077056</c:v>
                </c:pt>
                <c:pt idx="211">
                  <c:v>12692.3965346153</c:v>
                </c:pt>
                <c:pt idx="212">
                  <c:v>12698.528821153848</c:v>
                </c:pt>
                <c:pt idx="213">
                  <c:v>12704.661107692309</c:v>
                </c:pt>
                <c:pt idx="214">
                  <c:v>12710.793394230772</c:v>
                </c:pt>
                <c:pt idx="215">
                  <c:v>12716.925680769145</c:v>
                </c:pt>
                <c:pt idx="216">
                  <c:v>12723.057967307685</c:v>
                </c:pt>
                <c:pt idx="217">
                  <c:v>12729.190253846156</c:v>
                </c:pt>
                <c:pt idx="218">
                  <c:v>12735.322540384615</c:v>
                </c:pt>
                <c:pt idx="219">
                  <c:v>12741.454826922993</c:v>
                </c:pt>
                <c:pt idx="220">
                  <c:v>12747.587113461399</c:v>
                </c:pt>
                <c:pt idx="221">
                  <c:v>12753.719400000016</c:v>
                </c:pt>
                <c:pt idx="222">
                  <c:v>12759.851686538463</c:v>
                </c:pt>
                <c:pt idx="223">
                  <c:v>12765.983973076924</c:v>
                </c:pt>
                <c:pt idx="224">
                  <c:v>12772.116259615386</c:v>
                </c:pt>
                <c:pt idx="225">
                  <c:v>12778.248546153984</c:v>
                </c:pt>
                <c:pt idx="226">
                  <c:v>12784.380832692303</c:v>
                </c:pt>
                <c:pt idx="227">
                  <c:v>12790.513119230771</c:v>
                </c:pt>
                <c:pt idx="228">
                  <c:v>12796.645405769232</c:v>
                </c:pt>
                <c:pt idx="229">
                  <c:v>12802.777692307693</c:v>
                </c:pt>
                <c:pt idx="230">
                  <c:v>12808.909978846155</c:v>
                </c:pt>
                <c:pt idx="231">
                  <c:v>12815.042265384616</c:v>
                </c:pt>
                <c:pt idx="232">
                  <c:v>12821.174551923079</c:v>
                </c:pt>
                <c:pt idx="233">
                  <c:v>12827.306838461443</c:v>
                </c:pt>
                <c:pt idx="234">
                  <c:v>12833.439125000001</c:v>
                </c:pt>
                <c:pt idx="235">
                  <c:v>12839.571411538474</c:v>
                </c:pt>
                <c:pt idx="236">
                  <c:v>12845.703698077004</c:v>
                </c:pt>
                <c:pt idx="237">
                  <c:v>12851.835984615291</c:v>
                </c:pt>
                <c:pt idx="238">
                  <c:v>12857.968271153848</c:v>
                </c:pt>
                <c:pt idx="239">
                  <c:v>12864.100557692314</c:v>
                </c:pt>
                <c:pt idx="240">
                  <c:v>12870.232844230855</c:v>
                </c:pt>
                <c:pt idx="241">
                  <c:v>12876.36513076906</c:v>
                </c:pt>
                <c:pt idx="242">
                  <c:v>12882.497417307693</c:v>
                </c:pt>
                <c:pt idx="243">
                  <c:v>12888.629703846156</c:v>
                </c:pt>
                <c:pt idx="244">
                  <c:v>12894.761990384603</c:v>
                </c:pt>
                <c:pt idx="245">
                  <c:v>12900.894276923073</c:v>
                </c:pt>
                <c:pt idx="246">
                  <c:v>12907.026563461523</c:v>
                </c:pt>
                <c:pt idx="247">
                  <c:v>12913.15885</c:v>
                </c:pt>
                <c:pt idx="248">
                  <c:v>12919.291136538464</c:v>
                </c:pt>
                <c:pt idx="249">
                  <c:v>12925.423423076934</c:v>
                </c:pt>
                <c:pt idx="250">
                  <c:v>12931.555709615383</c:v>
                </c:pt>
                <c:pt idx="251">
                  <c:v>12937.687996153847</c:v>
                </c:pt>
                <c:pt idx="252">
                  <c:v>12943.82028269231</c:v>
                </c:pt>
                <c:pt idx="253">
                  <c:v>12949.952569230771</c:v>
                </c:pt>
                <c:pt idx="254">
                  <c:v>12956.084855769233</c:v>
                </c:pt>
                <c:pt idx="255">
                  <c:v>12962.217142307694</c:v>
                </c:pt>
                <c:pt idx="256">
                  <c:v>12968.349428846241</c:v>
                </c:pt>
                <c:pt idx="257">
                  <c:v>12974.481715384611</c:v>
                </c:pt>
                <c:pt idx="258">
                  <c:v>12980.614001923077</c:v>
                </c:pt>
                <c:pt idx="259">
                  <c:v>12986.746288461552</c:v>
                </c:pt>
                <c:pt idx="260">
                  <c:v>12992.878575000001</c:v>
                </c:pt>
                <c:pt idx="261">
                  <c:v>12999.010861538472</c:v>
                </c:pt>
                <c:pt idx="262">
                  <c:v>13005.143148077048</c:v>
                </c:pt>
                <c:pt idx="263">
                  <c:v>13011.275434615385</c:v>
                </c:pt>
                <c:pt idx="264">
                  <c:v>13017.407721153848</c:v>
                </c:pt>
                <c:pt idx="265">
                  <c:v>13023.540007692312</c:v>
                </c:pt>
                <c:pt idx="266">
                  <c:v>13029.672294230772</c:v>
                </c:pt>
                <c:pt idx="267">
                  <c:v>13035.804580769231</c:v>
                </c:pt>
                <c:pt idx="268">
                  <c:v>13041.936867307693</c:v>
                </c:pt>
                <c:pt idx="269">
                  <c:v>13048.069153846151</c:v>
                </c:pt>
                <c:pt idx="270">
                  <c:v>13054.201440384704</c:v>
                </c:pt>
                <c:pt idx="271">
                  <c:v>13060.333726923071</c:v>
                </c:pt>
                <c:pt idx="272">
                  <c:v>13066.466013461399</c:v>
                </c:pt>
                <c:pt idx="273">
                  <c:v>13072.598300000001</c:v>
                </c:pt>
                <c:pt idx="274">
                  <c:v>13078.730586538548</c:v>
                </c:pt>
                <c:pt idx="275">
                  <c:v>13084.862873076925</c:v>
                </c:pt>
                <c:pt idx="276">
                  <c:v>13090.995159615381</c:v>
                </c:pt>
                <c:pt idx="277">
                  <c:v>13097.127446153971</c:v>
                </c:pt>
                <c:pt idx="278">
                  <c:v>13103.25973269231</c:v>
                </c:pt>
                <c:pt idx="279">
                  <c:v>13109.392019230771</c:v>
                </c:pt>
                <c:pt idx="280">
                  <c:v>13115.524305769231</c:v>
                </c:pt>
                <c:pt idx="281">
                  <c:v>13121.656592307691</c:v>
                </c:pt>
                <c:pt idx="282">
                  <c:v>13127.788878846241</c:v>
                </c:pt>
                <c:pt idx="283">
                  <c:v>13133.921165384611</c:v>
                </c:pt>
                <c:pt idx="284">
                  <c:v>13140.053451923079</c:v>
                </c:pt>
                <c:pt idx="285">
                  <c:v>13146.18573846154</c:v>
                </c:pt>
                <c:pt idx="286">
                  <c:v>13152.318024999922</c:v>
                </c:pt>
                <c:pt idx="287">
                  <c:v>13158.450311538461</c:v>
                </c:pt>
                <c:pt idx="288">
                  <c:v>13164.582598077002</c:v>
                </c:pt>
                <c:pt idx="289">
                  <c:v>13170.71488461539</c:v>
                </c:pt>
                <c:pt idx="290">
                  <c:v>13176.847171153848</c:v>
                </c:pt>
                <c:pt idx="291">
                  <c:v>13182.97945769231</c:v>
                </c:pt>
                <c:pt idx="292">
                  <c:v>13189.11174423085</c:v>
                </c:pt>
                <c:pt idx="293">
                  <c:v>13195.244030769232</c:v>
                </c:pt>
                <c:pt idx="294">
                  <c:v>13201.376317307617</c:v>
                </c:pt>
                <c:pt idx="295">
                  <c:v>13207.508603846149</c:v>
                </c:pt>
                <c:pt idx="296">
                  <c:v>13213.640890384617</c:v>
                </c:pt>
                <c:pt idx="297">
                  <c:v>13219.773176923069</c:v>
                </c:pt>
                <c:pt idx="298">
                  <c:v>13225.90546346146</c:v>
                </c:pt>
                <c:pt idx="299">
                  <c:v>13232.03775000001</c:v>
                </c:pt>
                <c:pt idx="300">
                  <c:v>13238.170036538464</c:v>
                </c:pt>
                <c:pt idx="301">
                  <c:v>13244.302323076925</c:v>
                </c:pt>
                <c:pt idx="302">
                  <c:v>13250.434609615386</c:v>
                </c:pt>
                <c:pt idx="303">
                  <c:v>13256.566896153847</c:v>
                </c:pt>
                <c:pt idx="304">
                  <c:v>13262.699182692309</c:v>
                </c:pt>
                <c:pt idx="305">
                  <c:v>13268.83146923077</c:v>
                </c:pt>
                <c:pt idx="306">
                  <c:v>13274.963755769233</c:v>
                </c:pt>
                <c:pt idx="307">
                  <c:v>13281.096042307694</c:v>
                </c:pt>
                <c:pt idx="308">
                  <c:v>13287.228328846233</c:v>
                </c:pt>
                <c:pt idx="309">
                  <c:v>13293.360615384505</c:v>
                </c:pt>
                <c:pt idx="310">
                  <c:v>13299.492901923</c:v>
                </c:pt>
                <c:pt idx="311">
                  <c:v>13305.625188461529</c:v>
                </c:pt>
                <c:pt idx="312">
                  <c:v>13311.757475000002</c:v>
                </c:pt>
                <c:pt idx="313">
                  <c:v>13317.88976153847</c:v>
                </c:pt>
                <c:pt idx="314">
                  <c:v>13324.02204807704</c:v>
                </c:pt>
                <c:pt idx="315">
                  <c:v>13330.154334615387</c:v>
                </c:pt>
                <c:pt idx="316">
                  <c:v>13336.286621153848</c:v>
                </c:pt>
                <c:pt idx="317">
                  <c:v>13342.418907692307</c:v>
                </c:pt>
                <c:pt idx="318">
                  <c:v>13348.551194230686</c:v>
                </c:pt>
                <c:pt idx="319">
                  <c:v>13354.683480769232</c:v>
                </c:pt>
                <c:pt idx="320">
                  <c:v>13360.815767307693</c:v>
                </c:pt>
                <c:pt idx="321">
                  <c:v>13366.948053846156</c:v>
                </c:pt>
                <c:pt idx="322">
                  <c:v>13373.080340384617</c:v>
                </c:pt>
                <c:pt idx="323">
                  <c:v>13379.212626923067</c:v>
                </c:pt>
                <c:pt idx="324">
                  <c:v>13385.344913461453</c:v>
                </c:pt>
                <c:pt idx="325">
                  <c:v>13391.477200000001</c:v>
                </c:pt>
                <c:pt idx="326">
                  <c:v>13397.609486538478</c:v>
                </c:pt>
                <c:pt idx="327">
                  <c:v>13403.741773077008</c:v>
                </c:pt>
                <c:pt idx="328">
                  <c:v>13409.874059615388</c:v>
                </c:pt>
                <c:pt idx="329">
                  <c:v>13416.006346153848</c:v>
                </c:pt>
                <c:pt idx="330">
                  <c:v>13422.138632692309</c:v>
                </c:pt>
                <c:pt idx="331">
                  <c:v>13428.270919230767</c:v>
                </c:pt>
                <c:pt idx="332">
                  <c:v>13434.403205769233</c:v>
                </c:pt>
                <c:pt idx="333">
                  <c:v>13440.535492307694</c:v>
                </c:pt>
                <c:pt idx="334">
                  <c:v>13446.667778846158</c:v>
                </c:pt>
                <c:pt idx="335">
                  <c:v>13452.800065384607</c:v>
                </c:pt>
                <c:pt idx="336">
                  <c:v>13458.932351923077</c:v>
                </c:pt>
                <c:pt idx="337">
                  <c:v>13465.064638461527</c:v>
                </c:pt>
                <c:pt idx="338">
                  <c:v>13471.196924999915</c:v>
                </c:pt>
                <c:pt idx="339">
                  <c:v>13477.329211538468</c:v>
                </c:pt>
                <c:pt idx="340">
                  <c:v>13483.461498076938</c:v>
                </c:pt>
                <c:pt idx="341">
                  <c:v>13489.593784615388</c:v>
                </c:pt>
                <c:pt idx="342">
                  <c:v>13495.726071153858</c:v>
                </c:pt>
                <c:pt idx="343">
                  <c:v>13501.858357692307</c:v>
                </c:pt>
                <c:pt idx="344">
                  <c:v>13507.990644230771</c:v>
                </c:pt>
                <c:pt idx="345">
                  <c:v>13514.122930769227</c:v>
                </c:pt>
                <c:pt idx="346">
                  <c:v>13520.255217307693</c:v>
                </c:pt>
                <c:pt idx="347">
                  <c:v>13526.387503846147</c:v>
                </c:pt>
                <c:pt idx="348">
                  <c:v>13532.519790384615</c:v>
                </c:pt>
                <c:pt idx="349">
                  <c:v>13538.652076923065</c:v>
                </c:pt>
                <c:pt idx="350">
                  <c:v>13544.784363461535</c:v>
                </c:pt>
                <c:pt idx="351">
                  <c:v>13550.916650000001</c:v>
                </c:pt>
                <c:pt idx="352">
                  <c:v>13557.048936538464</c:v>
                </c:pt>
                <c:pt idx="353">
                  <c:v>13563.181223076926</c:v>
                </c:pt>
                <c:pt idx="354">
                  <c:v>13569.313509615386</c:v>
                </c:pt>
                <c:pt idx="355">
                  <c:v>13575.445796153848</c:v>
                </c:pt>
                <c:pt idx="356">
                  <c:v>13581.578082692311</c:v>
                </c:pt>
                <c:pt idx="357">
                  <c:v>13587.71036923077</c:v>
                </c:pt>
                <c:pt idx="358">
                  <c:v>13593.842655769233</c:v>
                </c:pt>
                <c:pt idx="359">
                  <c:v>13599.974942307694</c:v>
                </c:pt>
                <c:pt idx="360">
                  <c:v>13606.107228846156</c:v>
                </c:pt>
                <c:pt idx="361">
                  <c:v>13612.239515384616</c:v>
                </c:pt>
                <c:pt idx="362">
                  <c:v>13618.371801922995</c:v>
                </c:pt>
                <c:pt idx="363">
                  <c:v>13624.504088461546</c:v>
                </c:pt>
                <c:pt idx="364">
                  <c:v>13630.636375000002</c:v>
                </c:pt>
                <c:pt idx="365">
                  <c:v>13636.768661538466</c:v>
                </c:pt>
                <c:pt idx="366">
                  <c:v>13642.900948076936</c:v>
                </c:pt>
                <c:pt idx="367">
                  <c:v>13649.033234615386</c:v>
                </c:pt>
                <c:pt idx="368">
                  <c:v>13655.165521153847</c:v>
                </c:pt>
                <c:pt idx="369">
                  <c:v>13661.29780769231</c:v>
                </c:pt>
                <c:pt idx="370">
                  <c:v>13667.430094230771</c:v>
                </c:pt>
                <c:pt idx="371">
                  <c:v>13673.562380769225</c:v>
                </c:pt>
                <c:pt idx="372">
                  <c:v>13679.694667307696</c:v>
                </c:pt>
                <c:pt idx="373">
                  <c:v>13685.826953846145</c:v>
                </c:pt>
                <c:pt idx="374">
                  <c:v>13691.959240384615</c:v>
                </c:pt>
                <c:pt idx="375">
                  <c:v>13698.091526923065</c:v>
                </c:pt>
                <c:pt idx="376">
                  <c:v>13704.22381346154</c:v>
                </c:pt>
                <c:pt idx="377">
                  <c:v>13710.356099999861</c:v>
                </c:pt>
                <c:pt idx="378">
                  <c:v>13716.488386538464</c:v>
                </c:pt>
                <c:pt idx="379">
                  <c:v>13722.620673076926</c:v>
                </c:pt>
                <c:pt idx="380">
                  <c:v>13728.752959615387</c:v>
                </c:pt>
                <c:pt idx="381">
                  <c:v>13734.885246153848</c:v>
                </c:pt>
                <c:pt idx="382">
                  <c:v>13741.017532692309</c:v>
                </c:pt>
                <c:pt idx="383">
                  <c:v>13747.14981923077</c:v>
                </c:pt>
                <c:pt idx="384">
                  <c:v>13753.282105769233</c:v>
                </c:pt>
                <c:pt idx="385">
                  <c:v>13759.414392307695</c:v>
                </c:pt>
                <c:pt idx="386">
                  <c:v>13765.546678846154</c:v>
                </c:pt>
                <c:pt idx="387">
                  <c:v>13771.678965384603</c:v>
                </c:pt>
                <c:pt idx="388">
                  <c:v>13777.811251923073</c:v>
                </c:pt>
                <c:pt idx="389">
                  <c:v>13783.943538461544</c:v>
                </c:pt>
                <c:pt idx="390">
                  <c:v>13790.075824999903</c:v>
                </c:pt>
                <c:pt idx="391">
                  <c:v>13796.208111538464</c:v>
                </c:pt>
                <c:pt idx="392">
                  <c:v>13802.340398076934</c:v>
                </c:pt>
                <c:pt idx="393">
                  <c:v>13808.472684615383</c:v>
                </c:pt>
                <c:pt idx="394">
                  <c:v>13814.604971153854</c:v>
                </c:pt>
                <c:pt idx="395">
                  <c:v>13820.737257692395</c:v>
                </c:pt>
                <c:pt idx="396">
                  <c:v>13826.869544230773</c:v>
                </c:pt>
                <c:pt idx="397">
                  <c:v>13833.001830769223</c:v>
                </c:pt>
                <c:pt idx="398">
                  <c:v>13839.134117307694</c:v>
                </c:pt>
                <c:pt idx="399">
                  <c:v>13845.266403846155</c:v>
                </c:pt>
                <c:pt idx="400">
                  <c:v>13851.398690384522</c:v>
                </c:pt>
                <c:pt idx="401">
                  <c:v>13857.530976923063</c:v>
                </c:pt>
                <c:pt idx="402">
                  <c:v>13863.66326346154</c:v>
                </c:pt>
                <c:pt idx="403">
                  <c:v>13869.795550000004</c:v>
                </c:pt>
                <c:pt idx="404">
                  <c:v>13875.927836538463</c:v>
                </c:pt>
                <c:pt idx="405">
                  <c:v>13882.060123076923</c:v>
                </c:pt>
                <c:pt idx="406">
                  <c:v>13888.192409615394</c:v>
                </c:pt>
                <c:pt idx="407">
                  <c:v>13894.324696153848</c:v>
                </c:pt>
                <c:pt idx="408">
                  <c:v>13900.456982692214</c:v>
                </c:pt>
                <c:pt idx="409">
                  <c:v>13906.589269230772</c:v>
                </c:pt>
                <c:pt idx="410">
                  <c:v>13912.721555769234</c:v>
                </c:pt>
                <c:pt idx="411">
                  <c:v>13918.853842307695</c:v>
                </c:pt>
                <c:pt idx="412">
                  <c:v>13924.986128846151</c:v>
                </c:pt>
                <c:pt idx="413">
                  <c:v>13931.118415384617</c:v>
                </c:pt>
                <c:pt idx="414">
                  <c:v>13937.25070192308</c:v>
                </c:pt>
                <c:pt idx="415">
                  <c:v>13943.382988461521</c:v>
                </c:pt>
                <c:pt idx="416">
                  <c:v>13949.515275000002</c:v>
                </c:pt>
                <c:pt idx="417">
                  <c:v>13955.647561538548</c:v>
                </c:pt>
                <c:pt idx="418">
                  <c:v>13961.779848077014</c:v>
                </c:pt>
                <c:pt idx="419">
                  <c:v>13967.912134615381</c:v>
                </c:pt>
                <c:pt idx="420">
                  <c:v>13974.044421153971</c:v>
                </c:pt>
                <c:pt idx="421">
                  <c:v>13980.17670769231</c:v>
                </c:pt>
                <c:pt idx="422">
                  <c:v>13986.308994230678</c:v>
                </c:pt>
                <c:pt idx="423">
                  <c:v>13992.441280769232</c:v>
                </c:pt>
                <c:pt idx="424">
                  <c:v>13998.573567307694</c:v>
                </c:pt>
                <c:pt idx="425">
                  <c:v>14004.705853846157</c:v>
                </c:pt>
                <c:pt idx="426">
                  <c:v>14010.838140384611</c:v>
                </c:pt>
                <c:pt idx="427">
                  <c:v>14016.970426923061</c:v>
                </c:pt>
                <c:pt idx="428">
                  <c:v>14023.10271346154</c:v>
                </c:pt>
                <c:pt idx="429">
                  <c:v>14029.235000000002</c:v>
                </c:pt>
                <c:pt idx="430">
                  <c:v>14035.367286538461</c:v>
                </c:pt>
                <c:pt idx="431">
                  <c:v>14041.499573076924</c:v>
                </c:pt>
                <c:pt idx="432">
                  <c:v>14047.631859615392</c:v>
                </c:pt>
                <c:pt idx="433">
                  <c:v>14053.764146153933</c:v>
                </c:pt>
                <c:pt idx="434">
                  <c:v>14059.896432692309</c:v>
                </c:pt>
                <c:pt idx="435">
                  <c:v>14066.028719230771</c:v>
                </c:pt>
                <c:pt idx="436">
                  <c:v>14072.161005769231</c:v>
                </c:pt>
                <c:pt idx="437">
                  <c:v>14078.293292307779</c:v>
                </c:pt>
                <c:pt idx="438">
                  <c:v>14084.425578846156</c:v>
                </c:pt>
                <c:pt idx="439">
                  <c:v>14090.557865384601</c:v>
                </c:pt>
                <c:pt idx="440">
                  <c:v>14096.69015192308</c:v>
                </c:pt>
                <c:pt idx="441">
                  <c:v>14102.822438461539</c:v>
                </c:pt>
                <c:pt idx="442">
                  <c:v>14108.954725000001</c:v>
                </c:pt>
                <c:pt idx="443">
                  <c:v>14115.087011538464</c:v>
                </c:pt>
                <c:pt idx="444">
                  <c:v>14121.219298077012</c:v>
                </c:pt>
                <c:pt idx="445">
                  <c:v>14127.351584615308</c:v>
                </c:pt>
                <c:pt idx="446">
                  <c:v>14133.48387115385</c:v>
                </c:pt>
                <c:pt idx="447">
                  <c:v>14139.61615769231</c:v>
                </c:pt>
                <c:pt idx="448">
                  <c:v>14145.748444230883</c:v>
                </c:pt>
                <c:pt idx="449">
                  <c:v>14151.880730769155</c:v>
                </c:pt>
                <c:pt idx="450">
                  <c:v>14158.013017307694</c:v>
                </c:pt>
                <c:pt idx="451">
                  <c:v>14164.145303846157</c:v>
                </c:pt>
                <c:pt idx="452">
                  <c:v>14170.277590384609</c:v>
                </c:pt>
                <c:pt idx="453">
                  <c:v>14176.409876923</c:v>
                </c:pt>
                <c:pt idx="454">
                  <c:v>14182.542163461541</c:v>
                </c:pt>
                <c:pt idx="455">
                  <c:v>14188.674450000079</c:v>
                </c:pt>
                <c:pt idx="456">
                  <c:v>14194.806736538463</c:v>
                </c:pt>
                <c:pt idx="457">
                  <c:v>14200.939023076924</c:v>
                </c:pt>
                <c:pt idx="458">
                  <c:v>14207.071309615387</c:v>
                </c:pt>
                <c:pt idx="459">
                  <c:v>14213.203596153926</c:v>
                </c:pt>
                <c:pt idx="460">
                  <c:v>14219.335882692309</c:v>
                </c:pt>
                <c:pt idx="461">
                  <c:v>14225.468169230693</c:v>
                </c:pt>
                <c:pt idx="462">
                  <c:v>14231.600455769232</c:v>
                </c:pt>
                <c:pt idx="463">
                  <c:v>14237.73274230785</c:v>
                </c:pt>
                <c:pt idx="464">
                  <c:v>14243.865028846149</c:v>
                </c:pt>
                <c:pt idx="465">
                  <c:v>14249.99731538454</c:v>
                </c:pt>
                <c:pt idx="466">
                  <c:v>14256.129601923069</c:v>
                </c:pt>
                <c:pt idx="467">
                  <c:v>14262.26188846154</c:v>
                </c:pt>
                <c:pt idx="468">
                  <c:v>14268.394175000001</c:v>
                </c:pt>
                <c:pt idx="469">
                  <c:v>14274.526461538542</c:v>
                </c:pt>
                <c:pt idx="470">
                  <c:v>14280.65874807701</c:v>
                </c:pt>
                <c:pt idx="471">
                  <c:v>14286.791034615386</c:v>
                </c:pt>
                <c:pt idx="472">
                  <c:v>14292.92332115385</c:v>
                </c:pt>
                <c:pt idx="473">
                  <c:v>14299.055607692226</c:v>
                </c:pt>
                <c:pt idx="474">
                  <c:v>14305.187894230769</c:v>
                </c:pt>
                <c:pt idx="475">
                  <c:v>14311.320180769148</c:v>
                </c:pt>
                <c:pt idx="476">
                  <c:v>14317.452467307696</c:v>
                </c:pt>
                <c:pt idx="477">
                  <c:v>14323.584753846158</c:v>
                </c:pt>
                <c:pt idx="478">
                  <c:v>14329.717040384618</c:v>
                </c:pt>
                <c:pt idx="479">
                  <c:v>14335.849326922997</c:v>
                </c:pt>
                <c:pt idx="480">
                  <c:v>14341.981613461419</c:v>
                </c:pt>
                <c:pt idx="481">
                  <c:v>14348.1139</c:v>
                </c:pt>
                <c:pt idx="482">
                  <c:v>14354.246186538468</c:v>
                </c:pt>
                <c:pt idx="483">
                  <c:v>14360.378473076926</c:v>
                </c:pt>
                <c:pt idx="484">
                  <c:v>14366.510759615388</c:v>
                </c:pt>
                <c:pt idx="485">
                  <c:v>14372.643046153993</c:v>
                </c:pt>
                <c:pt idx="486">
                  <c:v>14378.775332692307</c:v>
                </c:pt>
                <c:pt idx="487">
                  <c:v>14384.907619230686</c:v>
                </c:pt>
                <c:pt idx="488">
                  <c:v>14391.039905769227</c:v>
                </c:pt>
                <c:pt idx="489">
                  <c:v>14397.172192307695</c:v>
                </c:pt>
                <c:pt idx="490">
                  <c:v>14403.304478846252</c:v>
                </c:pt>
                <c:pt idx="491">
                  <c:v>14409.436765384617</c:v>
                </c:pt>
                <c:pt idx="492">
                  <c:v>14415.569051923067</c:v>
                </c:pt>
                <c:pt idx="493">
                  <c:v>14421.70133846154</c:v>
                </c:pt>
                <c:pt idx="494">
                  <c:v>14427.833625000003</c:v>
                </c:pt>
                <c:pt idx="495">
                  <c:v>14433.965911538375</c:v>
                </c:pt>
                <c:pt idx="496">
                  <c:v>14440.098198076928</c:v>
                </c:pt>
                <c:pt idx="497">
                  <c:v>14446.230484615398</c:v>
                </c:pt>
                <c:pt idx="498">
                  <c:v>14452.362771153848</c:v>
                </c:pt>
                <c:pt idx="499">
                  <c:v>14458.495057692309</c:v>
                </c:pt>
                <c:pt idx="500">
                  <c:v>14464.627344230772</c:v>
                </c:pt>
                <c:pt idx="501">
                  <c:v>14470.759630769147</c:v>
                </c:pt>
                <c:pt idx="502">
                  <c:v>14476.891917307687</c:v>
                </c:pt>
                <c:pt idx="503">
                  <c:v>14483.024203846158</c:v>
                </c:pt>
                <c:pt idx="504">
                  <c:v>14489.156490384607</c:v>
                </c:pt>
                <c:pt idx="505">
                  <c:v>14495.28877692308</c:v>
                </c:pt>
                <c:pt idx="506">
                  <c:v>14501.421063461527</c:v>
                </c:pt>
                <c:pt idx="507">
                  <c:v>14507.553350000002</c:v>
                </c:pt>
                <c:pt idx="508">
                  <c:v>14513.685636538463</c:v>
                </c:pt>
                <c:pt idx="509">
                  <c:v>14519.81792307684</c:v>
                </c:pt>
                <c:pt idx="510">
                  <c:v>14525.950209615385</c:v>
                </c:pt>
                <c:pt idx="511">
                  <c:v>14532.082496153856</c:v>
                </c:pt>
                <c:pt idx="512">
                  <c:v>14538.214782692405</c:v>
                </c:pt>
                <c:pt idx="513">
                  <c:v>14544.347069230771</c:v>
                </c:pt>
                <c:pt idx="514">
                  <c:v>14550.479355769225</c:v>
                </c:pt>
                <c:pt idx="515">
                  <c:v>14556.611642307696</c:v>
                </c:pt>
                <c:pt idx="516">
                  <c:v>14562.743928846252</c:v>
                </c:pt>
                <c:pt idx="517">
                  <c:v>14568.876215384529</c:v>
                </c:pt>
                <c:pt idx="518">
                  <c:v>14575.008501923065</c:v>
                </c:pt>
                <c:pt idx="519">
                  <c:v>14581.140788461556</c:v>
                </c:pt>
                <c:pt idx="520">
                  <c:v>14587.273075000006</c:v>
                </c:pt>
                <c:pt idx="521">
                  <c:v>14593.405361538462</c:v>
                </c:pt>
                <c:pt idx="522">
                  <c:v>14599.537648077006</c:v>
                </c:pt>
                <c:pt idx="523">
                  <c:v>14605.669934615302</c:v>
                </c:pt>
                <c:pt idx="524">
                  <c:v>14611.802221153846</c:v>
                </c:pt>
                <c:pt idx="525">
                  <c:v>14617.934507692316</c:v>
                </c:pt>
                <c:pt idx="526">
                  <c:v>14624.066794230765</c:v>
                </c:pt>
                <c:pt idx="527">
                  <c:v>14630.199080769233</c:v>
                </c:pt>
                <c:pt idx="528">
                  <c:v>14636.331367307694</c:v>
                </c:pt>
                <c:pt idx="529">
                  <c:v>14642.463653846155</c:v>
                </c:pt>
                <c:pt idx="530">
                  <c:v>14648.595940384605</c:v>
                </c:pt>
                <c:pt idx="531">
                  <c:v>14654.728226923075</c:v>
                </c:pt>
                <c:pt idx="532">
                  <c:v>14660.860513461408</c:v>
                </c:pt>
                <c:pt idx="533">
                  <c:v>14666.992800000002</c:v>
                </c:pt>
                <c:pt idx="534">
                  <c:v>14673.125086538466</c:v>
                </c:pt>
                <c:pt idx="535">
                  <c:v>14679.257373076924</c:v>
                </c:pt>
                <c:pt idx="536">
                  <c:v>14685.389659615385</c:v>
                </c:pt>
                <c:pt idx="537">
                  <c:v>14691.521946153856</c:v>
                </c:pt>
                <c:pt idx="538">
                  <c:v>14697.65423269231</c:v>
                </c:pt>
                <c:pt idx="539">
                  <c:v>14703.786519230771</c:v>
                </c:pt>
                <c:pt idx="540">
                  <c:v>14709.918805769223</c:v>
                </c:pt>
                <c:pt idx="541">
                  <c:v>14716.051092307693</c:v>
                </c:pt>
                <c:pt idx="542">
                  <c:v>14722.183378846248</c:v>
                </c:pt>
                <c:pt idx="543">
                  <c:v>14728.315665384522</c:v>
                </c:pt>
                <c:pt idx="544">
                  <c:v>14734.447951923063</c:v>
                </c:pt>
                <c:pt idx="545">
                  <c:v>14740.580238461542</c:v>
                </c:pt>
                <c:pt idx="546">
                  <c:v>14746.712525000004</c:v>
                </c:pt>
                <c:pt idx="547">
                  <c:v>14752.844811538474</c:v>
                </c:pt>
                <c:pt idx="548">
                  <c:v>14758.977098076924</c:v>
                </c:pt>
                <c:pt idx="549">
                  <c:v>14765.109384615387</c:v>
                </c:pt>
                <c:pt idx="550">
                  <c:v>14771.241671153934</c:v>
                </c:pt>
                <c:pt idx="551">
                  <c:v>14777.373957692309</c:v>
                </c:pt>
                <c:pt idx="552">
                  <c:v>14783.506244230772</c:v>
                </c:pt>
                <c:pt idx="553">
                  <c:v>14789.638530769233</c:v>
                </c:pt>
                <c:pt idx="554">
                  <c:v>14795.770817307694</c:v>
                </c:pt>
                <c:pt idx="555">
                  <c:v>14801.903103846153</c:v>
                </c:pt>
                <c:pt idx="556">
                  <c:v>14808.035390384603</c:v>
                </c:pt>
                <c:pt idx="557">
                  <c:v>14814.167676922993</c:v>
                </c:pt>
                <c:pt idx="558">
                  <c:v>14820.299963461541</c:v>
                </c:pt>
                <c:pt idx="559">
                  <c:v>14826.432250000014</c:v>
                </c:pt>
                <c:pt idx="560">
                  <c:v>14832.564536538464</c:v>
                </c:pt>
                <c:pt idx="561">
                  <c:v>14838.696823076923</c:v>
                </c:pt>
                <c:pt idx="562">
                  <c:v>14844.829109615383</c:v>
                </c:pt>
                <c:pt idx="563">
                  <c:v>14850.961396153849</c:v>
                </c:pt>
                <c:pt idx="564">
                  <c:v>14857.093682692308</c:v>
                </c:pt>
                <c:pt idx="565">
                  <c:v>14863.225969230771</c:v>
                </c:pt>
                <c:pt idx="566">
                  <c:v>14869.358255769223</c:v>
                </c:pt>
                <c:pt idx="567">
                  <c:v>14875.490542307694</c:v>
                </c:pt>
                <c:pt idx="568">
                  <c:v>14881.622828846241</c:v>
                </c:pt>
                <c:pt idx="569">
                  <c:v>14887.755115384522</c:v>
                </c:pt>
                <c:pt idx="570">
                  <c:v>14893.887401923061</c:v>
                </c:pt>
                <c:pt idx="571">
                  <c:v>14900.01968846154</c:v>
                </c:pt>
                <c:pt idx="572">
                  <c:v>14906.151975000001</c:v>
                </c:pt>
                <c:pt idx="573">
                  <c:v>14912.284261538587</c:v>
                </c:pt>
                <c:pt idx="574">
                  <c:v>14918.416548077004</c:v>
                </c:pt>
                <c:pt idx="575">
                  <c:v>14924.548834615385</c:v>
                </c:pt>
                <c:pt idx="576">
                  <c:v>14930.681121153848</c:v>
                </c:pt>
                <c:pt idx="577">
                  <c:v>14936.813407692312</c:v>
                </c:pt>
                <c:pt idx="578">
                  <c:v>14942.945694230761</c:v>
                </c:pt>
                <c:pt idx="579">
                  <c:v>14949.077980769138</c:v>
                </c:pt>
                <c:pt idx="580">
                  <c:v>14955.210267307779</c:v>
                </c:pt>
                <c:pt idx="581">
                  <c:v>14961.342553846156</c:v>
                </c:pt>
                <c:pt idx="582">
                  <c:v>14967.474840384617</c:v>
                </c:pt>
                <c:pt idx="583">
                  <c:v>14973.607126922991</c:v>
                </c:pt>
                <c:pt idx="584">
                  <c:v>14979.739413461542</c:v>
                </c:pt>
                <c:pt idx="585">
                  <c:v>14985.871700000003</c:v>
                </c:pt>
                <c:pt idx="586">
                  <c:v>14992.003986538462</c:v>
                </c:pt>
                <c:pt idx="587">
                  <c:v>14998.136273076932</c:v>
                </c:pt>
                <c:pt idx="588">
                  <c:v>15004.268559615386</c:v>
                </c:pt>
                <c:pt idx="589">
                  <c:v>15010.400846153852</c:v>
                </c:pt>
                <c:pt idx="590">
                  <c:v>15016.53313269231</c:v>
                </c:pt>
                <c:pt idx="591">
                  <c:v>15022.665419230771</c:v>
                </c:pt>
                <c:pt idx="592">
                  <c:v>15028.797705769233</c:v>
                </c:pt>
                <c:pt idx="593">
                  <c:v>15034.929992307691</c:v>
                </c:pt>
                <c:pt idx="594">
                  <c:v>15041.062278846241</c:v>
                </c:pt>
                <c:pt idx="595">
                  <c:v>15047.194565384618</c:v>
                </c:pt>
                <c:pt idx="596">
                  <c:v>15053.326851923061</c:v>
                </c:pt>
                <c:pt idx="597">
                  <c:v>15059.459138461441</c:v>
                </c:pt>
                <c:pt idx="598">
                  <c:v>15065.591425000002</c:v>
                </c:pt>
                <c:pt idx="599">
                  <c:v>15071.723711538587</c:v>
                </c:pt>
                <c:pt idx="600">
                  <c:v>15077.855998076921</c:v>
                </c:pt>
                <c:pt idx="601">
                  <c:v>15083.988284615385</c:v>
                </c:pt>
                <c:pt idx="602">
                  <c:v>15090.120571153933</c:v>
                </c:pt>
                <c:pt idx="603">
                  <c:v>15096.25285769231</c:v>
                </c:pt>
                <c:pt idx="604">
                  <c:v>15102.385144230691</c:v>
                </c:pt>
                <c:pt idx="605">
                  <c:v>15108.517430769229</c:v>
                </c:pt>
                <c:pt idx="606">
                  <c:v>15114.649717307777</c:v>
                </c:pt>
                <c:pt idx="607">
                  <c:v>15120.782003846156</c:v>
                </c:pt>
                <c:pt idx="608">
                  <c:v>15126.914290384617</c:v>
                </c:pt>
                <c:pt idx="609">
                  <c:v>15133.04657692308</c:v>
                </c:pt>
                <c:pt idx="610">
                  <c:v>15139.178863461462</c:v>
                </c:pt>
                <c:pt idx="611">
                  <c:v>15145.311150000001</c:v>
                </c:pt>
                <c:pt idx="612">
                  <c:v>15151.44343653854</c:v>
                </c:pt>
                <c:pt idx="613">
                  <c:v>15157.575723076925</c:v>
                </c:pt>
                <c:pt idx="614">
                  <c:v>15163.708009615388</c:v>
                </c:pt>
                <c:pt idx="615">
                  <c:v>15169.84029615385</c:v>
                </c:pt>
                <c:pt idx="616">
                  <c:v>15175.97258269231</c:v>
                </c:pt>
                <c:pt idx="617">
                  <c:v>15182.10486923077</c:v>
                </c:pt>
                <c:pt idx="618">
                  <c:v>15188.237155769233</c:v>
                </c:pt>
                <c:pt idx="619">
                  <c:v>15194.369442307694</c:v>
                </c:pt>
                <c:pt idx="620">
                  <c:v>15200.501728846233</c:v>
                </c:pt>
                <c:pt idx="621">
                  <c:v>15206.634015384618</c:v>
                </c:pt>
                <c:pt idx="622">
                  <c:v>15212.766301923</c:v>
                </c:pt>
                <c:pt idx="623">
                  <c:v>15218.898588461529</c:v>
                </c:pt>
                <c:pt idx="624">
                  <c:v>15225.030875000002</c:v>
                </c:pt>
                <c:pt idx="625">
                  <c:v>15231.16316153847</c:v>
                </c:pt>
                <c:pt idx="626">
                  <c:v>15237.29544807704</c:v>
                </c:pt>
                <c:pt idx="627">
                  <c:v>15243.427734615387</c:v>
                </c:pt>
                <c:pt idx="628">
                  <c:v>15249.560021153848</c:v>
                </c:pt>
                <c:pt idx="629">
                  <c:v>15255.69230769231</c:v>
                </c:pt>
                <c:pt idx="630">
                  <c:v>15282.984615384607</c:v>
                </c:pt>
                <c:pt idx="631">
                  <c:v>15310.276923076925</c:v>
                </c:pt>
                <c:pt idx="632">
                  <c:v>15337.569230769221</c:v>
                </c:pt>
                <c:pt idx="633">
                  <c:v>15364.86153846146</c:v>
                </c:pt>
                <c:pt idx="634">
                  <c:v>15392.153846153858</c:v>
                </c:pt>
                <c:pt idx="635">
                  <c:v>15419.446153846155</c:v>
                </c:pt>
                <c:pt idx="636">
                  <c:v>15446.738461538587</c:v>
                </c:pt>
                <c:pt idx="637">
                  <c:v>15474.030769230772</c:v>
                </c:pt>
                <c:pt idx="638">
                  <c:v>15501.323076923069</c:v>
                </c:pt>
                <c:pt idx="639">
                  <c:v>15528.615384615387</c:v>
                </c:pt>
                <c:pt idx="640">
                  <c:v>15555.907692307685</c:v>
                </c:pt>
                <c:pt idx="641">
                  <c:v>15583.2</c:v>
                </c:pt>
                <c:pt idx="642">
                  <c:v>15610.49230769231</c:v>
                </c:pt>
                <c:pt idx="643">
                  <c:v>15637.784615384619</c:v>
                </c:pt>
                <c:pt idx="644">
                  <c:v>15665.076923076838</c:v>
                </c:pt>
                <c:pt idx="645">
                  <c:v>15692.36923076914</c:v>
                </c:pt>
                <c:pt idx="646">
                  <c:v>15719.66153846154</c:v>
                </c:pt>
                <c:pt idx="647">
                  <c:v>15746.95384615385</c:v>
                </c:pt>
                <c:pt idx="648">
                  <c:v>15774.246153846156</c:v>
                </c:pt>
                <c:pt idx="649">
                  <c:v>15801.538461538557</c:v>
                </c:pt>
                <c:pt idx="650">
                  <c:v>15828.830769230772</c:v>
                </c:pt>
                <c:pt idx="651">
                  <c:v>15856.123076923079</c:v>
                </c:pt>
                <c:pt idx="652">
                  <c:v>15883.415384615308</c:v>
                </c:pt>
                <c:pt idx="653">
                  <c:v>15910.707692307695</c:v>
                </c:pt>
                <c:pt idx="654">
                  <c:v>15938.000000000002</c:v>
                </c:pt>
                <c:pt idx="655">
                  <c:v>15965.292307692314</c:v>
                </c:pt>
                <c:pt idx="656">
                  <c:v>15992.584615384611</c:v>
                </c:pt>
                <c:pt idx="657">
                  <c:v>16019.876923076803</c:v>
                </c:pt>
                <c:pt idx="658">
                  <c:v>16047.169230769225</c:v>
                </c:pt>
                <c:pt idx="659">
                  <c:v>16074.461538461523</c:v>
                </c:pt>
                <c:pt idx="660">
                  <c:v>16101.753846153933</c:v>
                </c:pt>
                <c:pt idx="661">
                  <c:v>16129.046153846157</c:v>
                </c:pt>
                <c:pt idx="662">
                  <c:v>16156.338461538478</c:v>
                </c:pt>
                <c:pt idx="663">
                  <c:v>16183.630769230776</c:v>
                </c:pt>
                <c:pt idx="664">
                  <c:v>16210.92307692308</c:v>
                </c:pt>
                <c:pt idx="665">
                  <c:v>16238.215384615387</c:v>
                </c:pt>
                <c:pt idx="666">
                  <c:v>16265.507692307689</c:v>
                </c:pt>
                <c:pt idx="667">
                  <c:v>16292.800000000001</c:v>
                </c:pt>
                <c:pt idx="668">
                  <c:v>16320.09230769231</c:v>
                </c:pt>
                <c:pt idx="669">
                  <c:v>16347.384615384603</c:v>
                </c:pt>
                <c:pt idx="670">
                  <c:v>16374.676923076921</c:v>
                </c:pt>
                <c:pt idx="671">
                  <c:v>16401.969230769231</c:v>
                </c:pt>
                <c:pt idx="672">
                  <c:v>16429.261538461542</c:v>
                </c:pt>
                <c:pt idx="673">
                  <c:v>16456.553846153849</c:v>
                </c:pt>
                <c:pt idx="674">
                  <c:v>16483.846153846156</c:v>
                </c:pt>
                <c:pt idx="675">
                  <c:v>16511.138461538456</c:v>
                </c:pt>
                <c:pt idx="676">
                  <c:v>16538.430769230756</c:v>
                </c:pt>
                <c:pt idx="677">
                  <c:v>16565.723076923081</c:v>
                </c:pt>
                <c:pt idx="678">
                  <c:v>16593.015384615388</c:v>
                </c:pt>
                <c:pt idx="679">
                  <c:v>16620.307692307691</c:v>
                </c:pt>
                <c:pt idx="680">
                  <c:v>16647.600000000002</c:v>
                </c:pt>
                <c:pt idx="681">
                  <c:v>16674.892307692306</c:v>
                </c:pt>
                <c:pt idx="682">
                  <c:v>16702.18461538462</c:v>
                </c:pt>
                <c:pt idx="683">
                  <c:v>16729.476923076916</c:v>
                </c:pt>
                <c:pt idx="684">
                  <c:v>16756.769230769234</c:v>
                </c:pt>
                <c:pt idx="685">
                  <c:v>16784.061538461516</c:v>
                </c:pt>
                <c:pt idx="686">
                  <c:v>16811.353846153848</c:v>
                </c:pt>
                <c:pt idx="687">
                  <c:v>16838.646153846152</c:v>
                </c:pt>
                <c:pt idx="688">
                  <c:v>16865.938461538462</c:v>
                </c:pt>
                <c:pt idx="689">
                  <c:v>16893.230769230697</c:v>
                </c:pt>
                <c:pt idx="690">
                  <c:v>16920.52307692308</c:v>
                </c:pt>
                <c:pt idx="691">
                  <c:v>16947.815384615387</c:v>
                </c:pt>
                <c:pt idx="692">
                  <c:v>16975.107692307694</c:v>
                </c:pt>
                <c:pt idx="693">
                  <c:v>17002.400000000001</c:v>
                </c:pt>
                <c:pt idx="694">
                  <c:v>17029.692307692298</c:v>
                </c:pt>
                <c:pt idx="695">
                  <c:v>17056.984615384721</c:v>
                </c:pt>
                <c:pt idx="696">
                  <c:v>17084.276923076912</c:v>
                </c:pt>
                <c:pt idx="697">
                  <c:v>17111.569230769233</c:v>
                </c:pt>
                <c:pt idx="698">
                  <c:v>17138.861538461497</c:v>
                </c:pt>
                <c:pt idx="699">
                  <c:v>17166.153846153851</c:v>
                </c:pt>
                <c:pt idx="700">
                  <c:v>17193.446153846155</c:v>
                </c:pt>
                <c:pt idx="701">
                  <c:v>17220.738461538462</c:v>
                </c:pt>
                <c:pt idx="702">
                  <c:v>17248.030769230696</c:v>
                </c:pt>
                <c:pt idx="703">
                  <c:v>17275.323076923076</c:v>
                </c:pt>
                <c:pt idx="704">
                  <c:v>17302.615384615387</c:v>
                </c:pt>
                <c:pt idx="705">
                  <c:v>17329.907692307701</c:v>
                </c:pt>
                <c:pt idx="706">
                  <c:v>17357.200000000004</c:v>
                </c:pt>
                <c:pt idx="707">
                  <c:v>17384.492307692311</c:v>
                </c:pt>
                <c:pt idx="708">
                  <c:v>17411.784615384629</c:v>
                </c:pt>
                <c:pt idx="709">
                  <c:v>17439.076923076896</c:v>
                </c:pt>
                <c:pt idx="710">
                  <c:v>17466.369230769233</c:v>
                </c:pt>
                <c:pt idx="711">
                  <c:v>17493.661538461496</c:v>
                </c:pt>
                <c:pt idx="712">
                  <c:v>17520.953846153861</c:v>
                </c:pt>
                <c:pt idx="713">
                  <c:v>17548.246153846158</c:v>
                </c:pt>
                <c:pt idx="714">
                  <c:v>17575.538461538457</c:v>
                </c:pt>
                <c:pt idx="715">
                  <c:v>17602.830769230692</c:v>
                </c:pt>
                <c:pt idx="716">
                  <c:v>17630.123076923057</c:v>
                </c:pt>
                <c:pt idx="717">
                  <c:v>17657.415384615389</c:v>
                </c:pt>
                <c:pt idx="718">
                  <c:v>17684.7076923077</c:v>
                </c:pt>
                <c:pt idx="719">
                  <c:v>17712.000000000004</c:v>
                </c:pt>
                <c:pt idx="720">
                  <c:v>17739.292307692311</c:v>
                </c:pt>
                <c:pt idx="721">
                  <c:v>17766.584615384621</c:v>
                </c:pt>
                <c:pt idx="722">
                  <c:v>17793.876923076896</c:v>
                </c:pt>
                <c:pt idx="723">
                  <c:v>17821.169230769232</c:v>
                </c:pt>
                <c:pt idx="724">
                  <c:v>17848.461538461532</c:v>
                </c:pt>
                <c:pt idx="725">
                  <c:v>17875.753846153861</c:v>
                </c:pt>
                <c:pt idx="726">
                  <c:v>17903.046153846157</c:v>
                </c:pt>
                <c:pt idx="727">
                  <c:v>17930.338461538457</c:v>
                </c:pt>
                <c:pt idx="728">
                  <c:v>17957.630769230578</c:v>
                </c:pt>
                <c:pt idx="729">
                  <c:v>17984.923076923078</c:v>
                </c:pt>
                <c:pt idx="730">
                  <c:v>18012.215384615385</c:v>
                </c:pt>
                <c:pt idx="731">
                  <c:v>18039.507692307699</c:v>
                </c:pt>
                <c:pt idx="732">
                  <c:v>18066.800000000003</c:v>
                </c:pt>
                <c:pt idx="733">
                  <c:v>18094.09230769231</c:v>
                </c:pt>
                <c:pt idx="734">
                  <c:v>18121.384615384621</c:v>
                </c:pt>
                <c:pt idx="735">
                  <c:v>18148.676923076753</c:v>
                </c:pt>
                <c:pt idx="736">
                  <c:v>18175.969230769235</c:v>
                </c:pt>
                <c:pt idx="737">
                  <c:v>18203.261538461516</c:v>
                </c:pt>
                <c:pt idx="738">
                  <c:v>18230.553846153849</c:v>
                </c:pt>
                <c:pt idx="739">
                  <c:v>18257.846153846156</c:v>
                </c:pt>
                <c:pt idx="740">
                  <c:v>18285.138461538456</c:v>
                </c:pt>
                <c:pt idx="741">
                  <c:v>18312.430769230756</c:v>
                </c:pt>
                <c:pt idx="742">
                  <c:v>18339.723076923081</c:v>
                </c:pt>
                <c:pt idx="743">
                  <c:v>18367.015384615388</c:v>
                </c:pt>
                <c:pt idx="744">
                  <c:v>18394.307692307691</c:v>
                </c:pt>
                <c:pt idx="745">
                  <c:v>18421.600000000002</c:v>
                </c:pt>
                <c:pt idx="746">
                  <c:v>18448.892307692306</c:v>
                </c:pt>
                <c:pt idx="747">
                  <c:v>18476.18461538462</c:v>
                </c:pt>
                <c:pt idx="748">
                  <c:v>18503.476923076916</c:v>
                </c:pt>
                <c:pt idx="749">
                  <c:v>18530.769230769234</c:v>
                </c:pt>
                <c:pt idx="750">
                  <c:v>18558.061538461516</c:v>
                </c:pt>
                <c:pt idx="751">
                  <c:v>18585.353846153848</c:v>
                </c:pt>
                <c:pt idx="752">
                  <c:v>18612.646153846152</c:v>
                </c:pt>
                <c:pt idx="753">
                  <c:v>18639.938461538462</c:v>
                </c:pt>
                <c:pt idx="754">
                  <c:v>18667.230769230697</c:v>
                </c:pt>
                <c:pt idx="755">
                  <c:v>18694.52307692308</c:v>
                </c:pt>
                <c:pt idx="756">
                  <c:v>18721.815384615387</c:v>
                </c:pt>
                <c:pt idx="757">
                  <c:v>18749.107692307694</c:v>
                </c:pt>
                <c:pt idx="758">
                  <c:v>18776.400000000001</c:v>
                </c:pt>
                <c:pt idx="759">
                  <c:v>18803.692307692298</c:v>
                </c:pt>
                <c:pt idx="760">
                  <c:v>18830.984615384721</c:v>
                </c:pt>
                <c:pt idx="761">
                  <c:v>18858.276923076912</c:v>
                </c:pt>
                <c:pt idx="762">
                  <c:v>18885.569230769233</c:v>
                </c:pt>
                <c:pt idx="763">
                  <c:v>18912.861538461497</c:v>
                </c:pt>
                <c:pt idx="764">
                  <c:v>18940.153846153851</c:v>
                </c:pt>
                <c:pt idx="765">
                  <c:v>18967.446153846158</c:v>
                </c:pt>
                <c:pt idx="766">
                  <c:v>18994.738461538462</c:v>
                </c:pt>
                <c:pt idx="767">
                  <c:v>19022.030769230696</c:v>
                </c:pt>
                <c:pt idx="768">
                  <c:v>19049.323076923076</c:v>
                </c:pt>
                <c:pt idx="769">
                  <c:v>19076.615384615387</c:v>
                </c:pt>
                <c:pt idx="770">
                  <c:v>19103.907692307701</c:v>
                </c:pt>
                <c:pt idx="771">
                  <c:v>19131.200000000004</c:v>
                </c:pt>
                <c:pt idx="772">
                  <c:v>19158.492307692311</c:v>
                </c:pt>
                <c:pt idx="773">
                  <c:v>19185.784615384629</c:v>
                </c:pt>
                <c:pt idx="774">
                  <c:v>19213.076923076896</c:v>
                </c:pt>
                <c:pt idx="775">
                  <c:v>19240.369230769233</c:v>
                </c:pt>
                <c:pt idx="776">
                  <c:v>19267.661538461496</c:v>
                </c:pt>
                <c:pt idx="777">
                  <c:v>19294.953846153861</c:v>
                </c:pt>
                <c:pt idx="778">
                  <c:v>19322.246153846158</c:v>
                </c:pt>
                <c:pt idx="779">
                  <c:v>19349.538461538457</c:v>
                </c:pt>
                <c:pt idx="780">
                  <c:v>19376.830769230692</c:v>
                </c:pt>
                <c:pt idx="781">
                  <c:v>19404.123076923057</c:v>
                </c:pt>
                <c:pt idx="782">
                  <c:v>19431.415384615389</c:v>
                </c:pt>
                <c:pt idx="783">
                  <c:v>19458.7076923077</c:v>
                </c:pt>
                <c:pt idx="784">
                  <c:v>19486.000000000004</c:v>
                </c:pt>
                <c:pt idx="785">
                  <c:v>19513.292307692311</c:v>
                </c:pt>
                <c:pt idx="786">
                  <c:v>19540.584615384621</c:v>
                </c:pt>
                <c:pt idx="787">
                  <c:v>19567.876923076896</c:v>
                </c:pt>
                <c:pt idx="788">
                  <c:v>19595.169230769232</c:v>
                </c:pt>
                <c:pt idx="789">
                  <c:v>19622.461538461532</c:v>
                </c:pt>
                <c:pt idx="790">
                  <c:v>19649.753846153861</c:v>
                </c:pt>
                <c:pt idx="791">
                  <c:v>19677.046153846157</c:v>
                </c:pt>
                <c:pt idx="792">
                  <c:v>19704.338461538457</c:v>
                </c:pt>
                <c:pt idx="793">
                  <c:v>19731.630769230578</c:v>
                </c:pt>
                <c:pt idx="794">
                  <c:v>19758.923076923085</c:v>
                </c:pt>
                <c:pt idx="795">
                  <c:v>19786.215384615385</c:v>
                </c:pt>
                <c:pt idx="796">
                  <c:v>19813.507692307699</c:v>
                </c:pt>
                <c:pt idx="797">
                  <c:v>19840.800000000003</c:v>
                </c:pt>
                <c:pt idx="798">
                  <c:v>19868.09230769231</c:v>
                </c:pt>
                <c:pt idx="799">
                  <c:v>19895.384615384621</c:v>
                </c:pt>
                <c:pt idx="800">
                  <c:v>19922.676923076753</c:v>
                </c:pt>
                <c:pt idx="801">
                  <c:v>19949.969230769235</c:v>
                </c:pt>
                <c:pt idx="802">
                  <c:v>19977.261538461516</c:v>
                </c:pt>
                <c:pt idx="803">
                  <c:v>20004.553846153849</c:v>
                </c:pt>
                <c:pt idx="804">
                  <c:v>20031.846153846156</c:v>
                </c:pt>
                <c:pt idx="805">
                  <c:v>20059.138461538456</c:v>
                </c:pt>
                <c:pt idx="806">
                  <c:v>20086.430769230756</c:v>
                </c:pt>
                <c:pt idx="807">
                  <c:v>20113.723076923081</c:v>
                </c:pt>
                <c:pt idx="808">
                  <c:v>20141.015384615388</c:v>
                </c:pt>
                <c:pt idx="809">
                  <c:v>20168.307692307691</c:v>
                </c:pt>
                <c:pt idx="810">
                  <c:v>20195.600000000002</c:v>
                </c:pt>
                <c:pt idx="811">
                  <c:v>20222.892307692306</c:v>
                </c:pt>
                <c:pt idx="812">
                  <c:v>20250.18461538462</c:v>
                </c:pt>
                <c:pt idx="813">
                  <c:v>20277.476923076916</c:v>
                </c:pt>
                <c:pt idx="814">
                  <c:v>20304.769230769234</c:v>
                </c:pt>
                <c:pt idx="815">
                  <c:v>20332.061538461516</c:v>
                </c:pt>
                <c:pt idx="816">
                  <c:v>20359.353846153859</c:v>
                </c:pt>
                <c:pt idx="817">
                  <c:v>20386.646153846152</c:v>
                </c:pt>
                <c:pt idx="818">
                  <c:v>20413.938461538462</c:v>
                </c:pt>
                <c:pt idx="819">
                  <c:v>20441.230769230697</c:v>
                </c:pt>
                <c:pt idx="820">
                  <c:v>20468.52307692308</c:v>
                </c:pt>
                <c:pt idx="821">
                  <c:v>20495.815384615387</c:v>
                </c:pt>
                <c:pt idx="822">
                  <c:v>20523.107692307694</c:v>
                </c:pt>
                <c:pt idx="823">
                  <c:v>20550.400000000005</c:v>
                </c:pt>
                <c:pt idx="824">
                  <c:v>20577.692307692298</c:v>
                </c:pt>
                <c:pt idx="825">
                  <c:v>20604.984615384721</c:v>
                </c:pt>
                <c:pt idx="826">
                  <c:v>20632.276923076912</c:v>
                </c:pt>
                <c:pt idx="827">
                  <c:v>20659.569230769233</c:v>
                </c:pt>
                <c:pt idx="828">
                  <c:v>20686.861538461497</c:v>
                </c:pt>
                <c:pt idx="829">
                  <c:v>20714.153846153851</c:v>
                </c:pt>
                <c:pt idx="830">
                  <c:v>20741.446153846158</c:v>
                </c:pt>
                <c:pt idx="831">
                  <c:v>20768.738461538462</c:v>
                </c:pt>
                <c:pt idx="832">
                  <c:v>20796.030769230696</c:v>
                </c:pt>
                <c:pt idx="833">
                  <c:v>20823.323076923076</c:v>
                </c:pt>
                <c:pt idx="834">
                  <c:v>20850.615384615387</c:v>
                </c:pt>
                <c:pt idx="835">
                  <c:v>20877.907692307701</c:v>
                </c:pt>
                <c:pt idx="836">
                  <c:v>20905.200000000004</c:v>
                </c:pt>
                <c:pt idx="837">
                  <c:v>20932.492307692311</c:v>
                </c:pt>
                <c:pt idx="838">
                  <c:v>20959.784615384629</c:v>
                </c:pt>
                <c:pt idx="839">
                  <c:v>20987.076923076896</c:v>
                </c:pt>
                <c:pt idx="840">
                  <c:v>21014.369230769233</c:v>
                </c:pt>
                <c:pt idx="841">
                  <c:v>21041.661538461496</c:v>
                </c:pt>
                <c:pt idx="842">
                  <c:v>21068.953846153861</c:v>
                </c:pt>
                <c:pt idx="843">
                  <c:v>21096.246153846158</c:v>
                </c:pt>
                <c:pt idx="844">
                  <c:v>21123.538461538457</c:v>
                </c:pt>
                <c:pt idx="845">
                  <c:v>21150.830769230692</c:v>
                </c:pt>
                <c:pt idx="846">
                  <c:v>21178.123076923057</c:v>
                </c:pt>
                <c:pt idx="847">
                  <c:v>21205.415384615389</c:v>
                </c:pt>
                <c:pt idx="848">
                  <c:v>21232.7076923077</c:v>
                </c:pt>
                <c:pt idx="849">
                  <c:v>21260.000000000004</c:v>
                </c:pt>
                <c:pt idx="850">
                  <c:v>21287.292307692311</c:v>
                </c:pt>
                <c:pt idx="851">
                  <c:v>21314.584615384621</c:v>
                </c:pt>
                <c:pt idx="852">
                  <c:v>21341.876923076896</c:v>
                </c:pt>
                <c:pt idx="853">
                  <c:v>21369.169230769232</c:v>
                </c:pt>
                <c:pt idx="854">
                  <c:v>21396.461538461532</c:v>
                </c:pt>
                <c:pt idx="855">
                  <c:v>21423.753846153861</c:v>
                </c:pt>
                <c:pt idx="856">
                  <c:v>21451.046153846157</c:v>
                </c:pt>
                <c:pt idx="857">
                  <c:v>21478.338461538457</c:v>
                </c:pt>
                <c:pt idx="858">
                  <c:v>21505.630769230578</c:v>
                </c:pt>
                <c:pt idx="859">
                  <c:v>21532.923076923085</c:v>
                </c:pt>
                <c:pt idx="860">
                  <c:v>21560.215384615385</c:v>
                </c:pt>
                <c:pt idx="861">
                  <c:v>21587.507692307699</c:v>
                </c:pt>
                <c:pt idx="862">
                  <c:v>21614.800000000003</c:v>
                </c:pt>
                <c:pt idx="863">
                  <c:v>21642.09230769231</c:v>
                </c:pt>
                <c:pt idx="864">
                  <c:v>21669.384615384621</c:v>
                </c:pt>
                <c:pt idx="865">
                  <c:v>21696.676923076753</c:v>
                </c:pt>
                <c:pt idx="866">
                  <c:v>21723.969230769235</c:v>
                </c:pt>
                <c:pt idx="867">
                  <c:v>21751.261538461516</c:v>
                </c:pt>
                <c:pt idx="868">
                  <c:v>21778.553846153849</c:v>
                </c:pt>
                <c:pt idx="869">
                  <c:v>21805.846153846156</c:v>
                </c:pt>
                <c:pt idx="870">
                  <c:v>21833.138461538456</c:v>
                </c:pt>
                <c:pt idx="871">
                  <c:v>21860.430769230756</c:v>
                </c:pt>
                <c:pt idx="872">
                  <c:v>21887.723076923081</c:v>
                </c:pt>
                <c:pt idx="873">
                  <c:v>21915.015384615388</c:v>
                </c:pt>
                <c:pt idx="874">
                  <c:v>21942.307692307695</c:v>
                </c:pt>
                <c:pt idx="875">
                  <c:v>21969.600000000002</c:v>
                </c:pt>
                <c:pt idx="876">
                  <c:v>21996.892307692306</c:v>
                </c:pt>
                <c:pt idx="877">
                  <c:v>22024.18461538462</c:v>
                </c:pt>
                <c:pt idx="878">
                  <c:v>22051.476923076916</c:v>
                </c:pt>
                <c:pt idx="879">
                  <c:v>22078.769230769234</c:v>
                </c:pt>
                <c:pt idx="880">
                  <c:v>22106.061538461516</c:v>
                </c:pt>
                <c:pt idx="881">
                  <c:v>22133.353846153859</c:v>
                </c:pt>
                <c:pt idx="882">
                  <c:v>22160.646153846152</c:v>
                </c:pt>
                <c:pt idx="883">
                  <c:v>22187.938461538462</c:v>
                </c:pt>
                <c:pt idx="884">
                  <c:v>22215.230769230697</c:v>
                </c:pt>
                <c:pt idx="885">
                  <c:v>22242.52307692308</c:v>
                </c:pt>
                <c:pt idx="886">
                  <c:v>22269.815384615387</c:v>
                </c:pt>
                <c:pt idx="887">
                  <c:v>22297.107692307694</c:v>
                </c:pt>
                <c:pt idx="888">
                  <c:v>22324.400000000005</c:v>
                </c:pt>
                <c:pt idx="889">
                  <c:v>22351.692307692298</c:v>
                </c:pt>
                <c:pt idx="890">
                  <c:v>22378.984615384721</c:v>
                </c:pt>
                <c:pt idx="891">
                  <c:v>22406.276923076912</c:v>
                </c:pt>
                <c:pt idx="892">
                  <c:v>22433.569230769233</c:v>
                </c:pt>
                <c:pt idx="893">
                  <c:v>22460.861538461497</c:v>
                </c:pt>
                <c:pt idx="894">
                  <c:v>22488.153846153851</c:v>
                </c:pt>
                <c:pt idx="895">
                  <c:v>22515.446153846158</c:v>
                </c:pt>
                <c:pt idx="896">
                  <c:v>22542.738461538462</c:v>
                </c:pt>
                <c:pt idx="897">
                  <c:v>22570.030769230696</c:v>
                </c:pt>
                <c:pt idx="898">
                  <c:v>22597.323076923076</c:v>
                </c:pt>
                <c:pt idx="899">
                  <c:v>22624.615384615387</c:v>
                </c:pt>
                <c:pt idx="900">
                  <c:v>22651.907692307701</c:v>
                </c:pt>
                <c:pt idx="901">
                  <c:v>22679.200000000004</c:v>
                </c:pt>
                <c:pt idx="902">
                  <c:v>22706.492307692311</c:v>
                </c:pt>
                <c:pt idx="903">
                  <c:v>22733.784615384629</c:v>
                </c:pt>
                <c:pt idx="904">
                  <c:v>22761.076923076896</c:v>
                </c:pt>
                <c:pt idx="905">
                  <c:v>22788.369230769233</c:v>
                </c:pt>
                <c:pt idx="906">
                  <c:v>22815.661538461496</c:v>
                </c:pt>
                <c:pt idx="907">
                  <c:v>22842.953846153861</c:v>
                </c:pt>
                <c:pt idx="908">
                  <c:v>22870.246153846158</c:v>
                </c:pt>
                <c:pt idx="909">
                  <c:v>22897.538461538457</c:v>
                </c:pt>
                <c:pt idx="910">
                  <c:v>22924.830769230692</c:v>
                </c:pt>
                <c:pt idx="911">
                  <c:v>22952.123076923057</c:v>
                </c:pt>
                <c:pt idx="912">
                  <c:v>22979.415384615389</c:v>
                </c:pt>
                <c:pt idx="913">
                  <c:v>23006.7076923077</c:v>
                </c:pt>
                <c:pt idx="914">
                  <c:v>23034.000000000004</c:v>
                </c:pt>
                <c:pt idx="915">
                  <c:v>23061.292307692311</c:v>
                </c:pt>
                <c:pt idx="916">
                  <c:v>23088.584615384621</c:v>
                </c:pt>
                <c:pt idx="917">
                  <c:v>23115.876923076896</c:v>
                </c:pt>
                <c:pt idx="918">
                  <c:v>23143.169230769232</c:v>
                </c:pt>
                <c:pt idx="919">
                  <c:v>23170.461538461532</c:v>
                </c:pt>
                <c:pt idx="920">
                  <c:v>23197.753846153861</c:v>
                </c:pt>
                <c:pt idx="921">
                  <c:v>23225.046153846157</c:v>
                </c:pt>
                <c:pt idx="922">
                  <c:v>23252.338461538457</c:v>
                </c:pt>
                <c:pt idx="923">
                  <c:v>23279.630769230578</c:v>
                </c:pt>
                <c:pt idx="924">
                  <c:v>23306.923076923085</c:v>
                </c:pt>
                <c:pt idx="925">
                  <c:v>23334.215384615385</c:v>
                </c:pt>
                <c:pt idx="926">
                  <c:v>23361.507692307699</c:v>
                </c:pt>
                <c:pt idx="927">
                  <c:v>23388.800000000003</c:v>
                </c:pt>
                <c:pt idx="928">
                  <c:v>23416.09230769231</c:v>
                </c:pt>
                <c:pt idx="929">
                  <c:v>23443.384615384621</c:v>
                </c:pt>
                <c:pt idx="930">
                  <c:v>23470.676923076753</c:v>
                </c:pt>
                <c:pt idx="931">
                  <c:v>23497.969230769235</c:v>
                </c:pt>
                <c:pt idx="932">
                  <c:v>23525.261538461542</c:v>
                </c:pt>
                <c:pt idx="933">
                  <c:v>23552.553846153849</c:v>
                </c:pt>
                <c:pt idx="934">
                  <c:v>23579.846153846156</c:v>
                </c:pt>
                <c:pt idx="935">
                  <c:v>23607.138461538456</c:v>
                </c:pt>
                <c:pt idx="936">
                  <c:v>23634.430769230756</c:v>
                </c:pt>
                <c:pt idx="937">
                  <c:v>23661.723076923081</c:v>
                </c:pt>
                <c:pt idx="938">
                  <c:v>23689.015384615388</c:v>
                </c:pt>
                <c:pt idx="939">
                  <c:v>23716.307692307695</c:v>
                </c:pt>
                <c:pt idx="940">
                  <c:v>23743.600000000002</c:v>
                </c:pt>
                <c:pt idx="941">
                  <c:v>23770.892307692306</c:v>
                </c:pt>
                <c:pt idx="942">
                  <c:v>23798.18461538462</c:v>
                </c:pt>
                <c:pt idx="943">
                  <c:v>23825.476923076916</c:v>
                </c:pt>
                <c:pt idx="944">
                  <c:v>23852.769230769234</c:v>
                </c:pt>
                <c:pt idx="945">
                  <c:v>23880.061538461516</c:v>
                </c:pt>
                <c:pt idx="946">
                  <c:v>23907.353846153859</c:v>
                </c:pt>
                <c:pt idx="947">
                  <c:v>23934.646153846152</c:v>
                </c:pt>
                <c:pt idx="948">
                  <c:v>23961.938461538462</c:v>
                </c:pt>
                <c:pt idx="949">
                  <c:v>23989.230769230697</c:v>
                </c:pt>
                <c:pt idx="950">
                  <c:v>24016.52307692308</c:v>
                </c:pt>
                <c:pt idx="951">
                  <c:v>24043.815384615387</c:v>
                </c:pt>
                <c:pt idx="952">
                  <c:v>24071.107692307694</c:v>
                </c:pt>
                <c:pt idx="953">
                  <c:v>24098.400000000005</c:v>
                </c:pt>
                <c:pt idx="954">
                  <c:v>24125.692307692312</c:v>
                </c:pt>
                <c:pt idx="955">
                  <c:v>24152.984615384721</c:v>
                </c:pt>
                <c:pt idx="956">
                  <c:v>24180.276923076912</c:v>
                </c:pt>
                <c:pt idx="957">
                  <c:v>24207.569230769233</c:v>
                </c:pt>
                <c:pt idx="958">
                  <c:v>24234.861538461497</c:v>
                </c:pt>
                <c:pt idx="959">
                  <c:v>24262.153846153851</c:v>
                </c:pt>
                <c:pt idx="960">
                  <c:v>24289.446153846158</c:v>
                </c:pt>
                <c:pt idx="961">
                  <c:v>24316.738461538462</c:v>
                </c:pt>
                <c:pt idx="962">
                  <c:v>24344.030769230696</c:v>
                </c:pt>
                <c:pt idx="963">
                  <c:v>24371.323076923076</c:v>
                </c:pt>
                <c:pt idx="964">
                  <c:v>24398.615384615387</c:v>
                </c:pt>
                <c:pt idx="965">
                  <c:v>24425.907692307701</c:v>
                </c:pt>
                <c:pt idx="966">
                  <c:v>24453.200000000004</c:v>
                </c:pt>
                <c:pt idx="967">
                  <c:v>24480.492307692311</c:v>
                </c:pt>
                <c:pt idx="968">
                  <c:v>24507.784615384629</c:v>
                </c:pt>
                <c:pt idx="969">
                  <c:v>24535.076923076896</c:v>
                </c:pt>
                <c:pt idx="970">
                  <c:v>24562.369230769233</c:v>
                </c:pt>
                <c:pt idx="971">
                  <c:v>24589.661538461496</c:v>
                </c:pt>
                <c:pt idx="972">
                  <c:v>24616.953846153861</c:v>
                </c:pt>
                <c:pt idx="973">
                  <c:v>24644.246153846158</c:v>
                </c:pt>
                <c:pt idx="974">
                  <c:v>24671.538461538457</c:v>
                </c:pt>
                <c:pt idx="975">
                  <c:v>24698.830769230692</c:v>
                </c:pt>
                <c:pt idx="976">
                  <c:v>24726.123076923057</c:v>
                </c:pt>
                <c:pt idx="977">
                  <c:v>24753.415384615389</c:v>
                </c:pt>
                <c:pt idx="978">
                  <c:v>24780.7076923077</c:v>
                </c:pt>
                <c:pt idx="979">
                  <c:v>24808.000000000004</c:v>
                </c:pt>
                <c:pt idx="980">
                  <c:v>24835.292307692311</c:v>
                </c:pt>
                <c:pt idx="981">
                  <c:v>24862.584615384621</c:v>
                </c:pt>
                <c:pt idx="982">
                  <c:v>24889.876923076896</c:v>
                </c:pt>
                <c:pt idx="983">
                  <c:v>24917.169230769236</c:v>
                </c:pt>
                <c:pt idx="984">
                  <c:v>24944.461538461532</c:v>
                </c:pt>
                <c:pt idx="985">
                  <c:v>24971.753846153861</c:v>
                </c:pt>
                <c:pt idx="986">
                  <c:v>24999.046153846157</c:v>
                </c:pt>
                <c:pt idx="987">
                  <c:v>25026.338461538457</c:v>
                </c:pt>
                <c:pt idx="988">
                  <c:v>25053.630769230578</c:v>
                </c:pt>
                <c:pt idx="989">
                  <c:v>25080.923076923085</c:v>
                </c:pt>
                <c:pt idx="990">
                  <c:v>25108.215384615389</c:v>
                </c:pt>
                <c:pt idx="991">
                  <c:v>25135.507692307699</c:v>
                </c:pt>
                <c:pt idx="992">
                  <c:v>25162.800000000003</c:v>
                </c:pt>
                <c:pt idx="993">
                  <c:v>25190.09230769231</c:v>
                </c:pt>
                <c:pt idx="994">
                  <c:v>25217.384615384621</c:v>
                </c:pt>
                <c:pt idx="995">
                  <c:v>25244.676923076753</c:v>
                </c:pt>
                <c:pt idx="996">
                  <c:v>25271.969230769235</c:v>
                </c:pt>
                <c:pt idx="997">
                  <c:v>25299.261538461542</c:v>
                </c:pt>
                <c:pt idx="998">
                  <c:v>25326.553846153849</c:v>
                </c:pt>
                <c:pt idx="999">
                  <c:v>25353.846153846156</c:v>
                </c:pt>
                <c:pt idx="1000">
                  <c:v>25381.138461538456</c:v>
                </c:pt>
                <c:pt idx="1001">
                  <c:v>25408.430769230756</c:v>
                </c:pt>
                <c:pt idx="1002">
                  <c:v>25435.723076923081</c:v>
                </c:pt>
                <c:pt idx="1003">
                  <c:v>25463.015384615388</c:v>
                </c:pt>
                <c:pt idx="1004">
                  <c:v>25490.307692307695</c:v>
                </c:pt>
                <c:pt idx="1005">
                  <c:v>25517.600000000002</c:v>
                </c:pt>
                <c:pt idx="1006">
                  <c:v>25544.892307692306</c:v>
                </c:pt>
                <c:pt idx="1007">
                  <c:v>25572.18461538462</c:v>
                </c:pt>
                <c:pt idx="1008">
                  <c:v>25599.476923076916</c:v>
                </c:pt>
                <c:pt idx="1009">
                  <c:v>25626.769230769234</c:v>
                </c:pt>
                <c:pt idx="1010">
                  <c:v>25654.061538461516</c:v>
                </c:pt>
                <c:pt idx="1011">
                  <c:v>25681.353846153859</c:v>
                </c:pt>
                <c:pt idx="1012">
                  <c:v>25708.646153846152</c:v>
                </c:pt>
                <c:pt idx="1013">
                  <c:v>25735.938461538462</c:v>
                </c:pt>
                <c:pt idx="1014">
                  <c:v>25763.230769230697</c:v>
                </c:pt>
                <c:pt idx="1015">
                  <c:v>25790.52307692308</c:v>
                </c:pt>
                <c:pt idx="1016">
                  <c:v>25817.815384615387</c:v>
                </c:pt>
                <c:pt idx="1017">
                  <c:v>25845.107692307694</c:v>
                </c:pt>
                <c:pt idx="1018">
                  <c:v>25872.400000000005</c:v>
                </c:pt>
                <c:pt idx="1019">
                  <c:v>25899.692307692312</c:v>
                </c:pt>
                <c:pt idx="1020">
                  <c:v>25926.984615384721</c:v>
                </c:pt>
                <c:pt idx="1021">
                  <c:v>25954.276923076912</c:v>
                </c:pt>
                <c:pt idx="1022">
                  <c:v>25981.569230769233</c:v>
                </c:pt>
                <c:pt idx="1023">
                  <c:v>26008.861538461497</c:v>
                </c:pt>
                <c:pt idx="1024">
                  <c:v>26036.153846153851</c:v>
                </c:pt>
                <c:pt idx="1025">
                  <c:v>26063.446153846158</c:v>
                </c:pt>
                <c:pt idx="1026">
                  <c:v>26090.738461538462</c:v>
                </c:pt>
                <c:pt idx="1027">
                  <c:v>26118.030769230696</c:v>
                </c:pt>
                <c:pt idx="1028">
                  <c:v>26145.323076923076</c:v>
                </c:pt>
                <c:pt idx="1029">
                  <c:v>26172.615384615387</c:v>
                </c:pt>
                <c:pt idx="1030">
                  <c:v>26199.907692307701</c:v>
                </c:pt>
                <c:pt idx="1031">
                  <c:v>26227.200000000004</c:v>
                </c:pt>
                <c:pt idx="1032">
                  <c:v>26254.492307692311</c:v>
                </c:pt>
                <c:pt idx="1033">
                  <c:v>26281.784615384629</c:v>
                </c:pt>
                <c:pt idx="1034">
                  <c:v>26309.076923076896</c:v>
                </c:pt>
                <c:pt idx="1035">
                  <c:v>26336.369230769233</c:v>
                </c:pt>
                <c:pt idx="1036">
                  <c:v>26363.661538461496</c:v>
                </c:pt>
                <c:pt idx="1037">
                  <c:v>26390.953846153861</c:v>
                </c:pt>
                <c:pt idx="1038">
                  <c:v>26418.246153846158</c:v>
                </c:pt>
                <c:pt idx="1039">
                  <c:v>26445.538461538457</c:v>
                </c:pt>
                <c:pt idx="1040">
                  <c:v>26472.830769230692</c:v>
                </c:pt>
                <c:pt idx="1041">
                  <c:v>26500.123076923082</c:v>
                </c:pt>
                <c:pt idx="1042">
                  <c:v>26527.415384615389</c:v>
                </c:pt>
                <c:pt idx="1043">
                  <c:v>26554.7076923077</c:v>
                </c:pt>
                <c:pt idx="1044">
                  <c:v>26582.000000000004</c:v>
                </c:pt>
                <c:pt idx="1045">
                  <c:v>26609.292307692311</c:v>
                </c:pt>
                <c:pt idx="1046">
                  <c:v>26636.584615384621</c:v>
                </c:pt>
                <c:pt idx="1047">
                  <c:v>26663.876923076896</c:v>
                </c:pt>
                <c:pt idx="1048">
                  <c:v>26691.169230769236</c:v>
                </c:pt>
                <c:pt idx="1049">
                  <c:v>26718.461538461532</c:v>
                </c:pt>
                <c:pt idx="1050">
                  <c:v>26745.753846153861</c:v>
                </c:pt>
                <c:pt idx="1051">
                  <c:v>26773.046153846157</c:v>
                </c:pt>
                <c:pt idx="1052">
                  <c:v>26800.338461538457</c:v>
                </c:pt>
                <c:pt idx="1053">
                  <c:v>26827.630769230578</c:v>
                </c:pt>
                <c:pt idx="1054">
                  <c:v>26854.923076923085</c:v>
                </c:pt>
                <c:pt idx="1055">
                  <c:v>26882.215384615389</c:v>
                </c:pt>
                <c:pt idx="1056">
                  <c:v>26909.507692307699</c:v>
                </c:pt>
                <c:pt idx="1057">
                  <c:v>26936.800000000003</c:v>
                </c:pt>
                <c:pt idx="1058">
                  <c:v>26964.09230769231</c:v>
                </c:pt>
                <c:pt idx="1059">
                  <c:v>26991.384615384621</c:v>
                </c:pt>
                <c:pt idx="1060">
                  <c:v>27018.676923076753</c:v>
                </c:pt>
                <c:pt idx="1061">
                  <c:v>27045.969230769235</c:v>
                </c:pt>
                <c:pt idx="1062">
                  <c:v>27073.261538461542</c:v>
                </c:pt>
                <c:pt idx="1063">
                  <c:v>27100.553846153849</c:v>
                </c:pt>
                <c:pt idx="1064">
                  <c:v>27127.846153846156</c:v>
                </c:pt>
                <c:pt idx="1065">
                  <c:v>27155.138461538456</c:v>
                </c:pt>
                <c:pt idx="1066">
                  <c:v>27182.430769230756</c:v>
                </c:pt>
                <c:pt idx="1067">
                  <c:v>27209.723076923081</c:v>
                </c:pt>
                <c:pt idx="1068">
                  <c:v>27237.015384615388</c:v>
                </c:pt>
                <c:pt idx="1069">
                  <c:v>27264.307692307695</c:v>
                </c:pt>
                <c:pt idx="1070">
                  <c:v>27291.600000000006</c:v>
                </c:pt>
                <c:pt idx="1071">
                  <c:v>27318.892307692306</c:v>
                </c:pt>
                <c:pt idx="1072">
                  <c:v>27346.18461538462</c:v>
                </c:pt>
                <c:pt idx="1073">
                  <c:v>27373.476923076916</c:v>
                </c:pt>
                <c:pt idx="1074">
                  <c:v>27400.769230769234</c:v>
                </c:pt>
                <c:pt idx="1075">
                  <c:v>27428.061538461516</c:v>
                </c:pt>
                <c:pt idx="1076">
                  <c:v>27455.353846153859</c:v>
                </c:pt>
                <c:pt idx="1077">
                  <c:v>27482.646153846152</c:v>
                </c:pt>
                <c:pt idx="1078">
                  <c:v>27509.938461538462</c:v>
                </c:pt>
                <c:pt idx="1079">
                  <c:v>27537.230769230697</c:v>
                </c:pt>
                <c:pt idx="1080">
                  <c:v>27564.52307692308</c:v>
                </c:pt>
                <c:pt idx="1081">
                  <c:v>27591.815384615387</c:v>
                </c:pt>
                <c:pt idx="1082">
                  <c:v>27619.107692307694</c:v>
                </c:pt>
                <c:pt idx="1083">
                  <c:v>27646.400000000005</c:v>
                </c:pt>
                <c:pt idx="1084">
                  <c:v>27673.692307692312</c:v>
                </c:pt>
                <c:pt idx="1085">
                  <c:v>27700.984615384721</c:v>
                </c:pt>
                <c:pt idx="1086">
                  <c:v>27728.276923076912</c:v>
                </c:pt>
                <c:pt idx="1087">
                  <c:v>27755.569230769233</c:v>
                </c:pt>
                <c:pt idx="1088">
                  <c:v>27782.861538461497</c:v>
                </c:pt>
                <c:pt idx="1089">
                  <c:v>27810.153846153851</c:v>
                </c:pt>
                <c:pt idx="1090">
                  <c:v>27837.446153846158</c:v>
                </c:pt>
                <c:pt idx="1091">
                  <c:v>27864.738461538462</c:v>
                </c:pt>
                <c:pt idx="1092">
                  <c:v>27892.030769230696</c:v>
                </c:pt>
                <c:pt idx="1093">
                  <c:v>27919.323076923076</c:v>
                </c:pt>
                <c:pt idx="1094">
                  <c:v>27946.615384615387</c:v>
                </c:pt>
                <c:pt idx="1095">
                  <c:v>27973.907692307701</c:v>
                </c:pt>
                <c:pt idx="1096">
                  <c:v>28001.200000000004</c:v>
                </c:pt>
                <c:pt idx="1097">
                  <c:v>28028.492307692311</c:v>
                </c:pt>
                <c:pt idx="1098">
                  <c:v>28055.784615384629</c:v>
                </c:pt>
                <c:pt idx="1099">
                  <c:v>28083.076923076896</c:v>
                </c:pt>
              </c:numCache>
            </c:numRef>
          </c:yVal>
        </c:ser>
        <c:ser>
          <c:idx val="10"/>
          <c:order val="10"/>
          <c:tx>
            <c:strRef>
              <c:f>'Všechny rychlosti'!$M$65</c:f>
              <c:strCache>
                <c:ptCount val="1"/>
                <c:pt idx="0">
                  <c:v>75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rychlosti'!$P$69:$APW$69</c:f>
              <c:numCache>
                <c:formatCode>_-* #,##0.00\ "Kč"_-;\-* #,##0.00\ "Kč"_-;_-* "-"??\ "Kč"_-;_-@_-</c:formatCode>
                <c:ptCount val="1100"/>
                <c:pt idx="0">
                  <c:v>12212.223488461637</c:v>
                </c:pt>
                <c:pt idx="1">
                  <c:v>12218.355774999913</c:v>
                </c:pt>
                <c:pt idx="2">
                  <c:v>12224.488061538466</c:v>
                </c:pt>
                <c:pt idx="3">
                  <c:v>12230.620348077016</c:v>
                </c:pt>
                <c:pt idx="4">
                  <c:v>12236.752634615385</c:v>
                </c:pt>
                <c:pt idx="5">
                  <c:v>12242.884921153847</c:v>
                </c:pt>
                <c:pt idx="6">
                  <c:v>12249.017207692308</c:v>
                </c:pt>
                <c:pt idx="7">
                  <c:v>12255.149494230776</c:v>
                </c:pt>
                <c:pt idx="8">
                  <c:v>12261.281780769234</c:v>
                </c:pt>
                <c:pt idx="9">
                  <c:v>12267.414067307694</c:v>
                </c:pt>
                <c:pt idx="10">
                  <c:v>12273.546353846155</c:v>
                </c:pt>
                <c:pt idx="11">
                  <c:v>12279.678640384613</c:v>
                </c:pt>
                <c:pt idx="12">
                  <c:v>12285.810926922983</c:v>
                </c:pt>
                <c:pt idx="13">
                  <c:v>12291.94321346154</c:v>
                </c:pt>
                <c:pt idx="14">
                  <c:v>12298.075500000003</c:v>
                </c:pt>
                <c:pt idx="15">
                  <c:v>12304.207786538474</c:v>
                </c:pt>
                <c:pt idx="16">
                  <c:v>12310.340073076924</c:v>
                </c:pt>
                <c:pt idx="17">
                  <c:v>12316.472359615385</c:v>
                </c:pt>
                <c:pt idx="18">
                  <c:v>12322.604646153934</c:v>
                </c:pt>
                <c:pt idx="19">
                  <c:v>12328.736932692311</c:v>
                </c:pt>
                <c:pt idx="20">
                  <c:v>12334.869219230763</c:v>
                </c:pt>
                <c:pt idx="21">
                  <c:v>12341.001505769233</c:v>
                </c:pt>
                <c:pt idx="22">
                  <c:v>12347.133792307779</c:v>
                </c:pt>
                <c:pt idx="23">
                  <c:v>12353.266078846154</c:v>
                </c:pt>
                <c:pt idx="24">
                  <c:v>12359.398365384603</c:v>
                </c:pt>
                <c:pt idx="25">
                  <c:v>12365.530651923073</c:v>
                </c:pt>
                <c:pt idx="26">
                  <c:v>12371.662938461541</c:v>
                </c:pt>
                <c:pt idx="27">
                  <c:v>12377.795225000002</c:v>
                </c:pt>
                <c:pt idx="28">
                  <c:v>12383.927511538464</c:v>
                </c:pt>
                <c:pt idx="29">
                  <c:v>12390.059798076934</c:v>
                </c:pt>
                <c:pt idx="30">
                  <c:v>12396.192084615386</c:v>
                </c:pt>
                <c:pt idx="31">
                  <c:v>12402.324371153854</c:v>
                </c:pt>
                <c:pt idx="32">
                  <c:v>12408.456657692303</c:v>
                </c:pt>
                <c:pt idx="33">
                  <c:v>12414.588944230771</c:v>
                </c:pt>
                <c:pt idx="34">
                  <c:v>12420.721230769232</c:v>
                </c:pt>
                <c:pt idx="35">
                  <c:v>12426.853517307693</c:v>
                </c:pt>
                <c:pt idx="36">
                  <c:v>12432.985803846143</c:v>
                </c:pt>
                <c:pt idx="37">
                  <c:v>12439.118090384613</c:v>
                </c:pt>
                <c:pt idx="38">
                  <c:v>12445.250376923063</c:v>
                </c:pt>
                <c:pt idx="39">
                  <c:v>12451.382663461443</c:v>
                </c:pt>
                <c:pt idx="40">
                  <c:v>12457.514950000004</c:v>
                </c:pt>
                <c:pt idx="41">
                  <c:v>12463.647236538472</c:v>
                </c:pt>
                <c:pt idx="42">
                  <c:v>12469.779523076924</c:v>
                </c:pt>
                <c:pt idx="43">
                  <c:v>12475.911809615387</c:v>
                </c:pt>
                <c:pt idx="44">
                  <c:v>12482.044096153933</c:v>
                </c:pt>
                <c:pt idx="45">
                  <c:v>12488.176382692309</c:v>
                </c:pt>
                <c:pt idx="46">
                  <c:v>12494.308669230761</c:v>
                </c:pt>
                <c:pt idx="47">
                  <c:v>12500.440955769231</c:v>
                </c:pt>
                <c:pt idx="48">
                  <c:v>12506.573242307781</c:v>
                </c:pt>
                <c:pt idx="49">
                  <c:v>12512.705528846154</c:v>
                </c:pt>
                <c:pt idx="50">
                  <c:v>12518.837815384601</c:v>
                </c:pt>
                <c:pt idx="51">
                  <c:v>12524.970101922991</c:v>
                </c:pt>
                <c:pt idx="52">
                  <c:v>12531.102388461539</c:v>
                </c:pt>
                <c:pt idx="53">
                  <c:v>12537.234675000012</c:v>
                </c:pt>
                <c:pt idx="54">
                  <c:v>12543.366961538461</c:v>
                </c:pt>
                <c:pt idx="55">
                  <c:v>12549.499248077012</c:v>
                </c:pt>
                <c:pt idx="56">
                  <c:v>12555.631534615386</c:v>
                </c:pt>
                <c:pt idx="57">
                  <c:v>12561.763821153852</c:v>
                </c:pt>
                <c:pt idx="58">
                  <c:v>12567.896107692301</c:v>
                </c:pt>
                <c:pt idx="59">
                  <c:v>12574.028394230771</c:v>
                </c:pt>
                <c:pt idx="60">
                  <c:v>12580.160680769221</c:v>
                </c:pt>
                <c:pt idx="61">
                  <c:v>12586.292967307694</c:v>
                </c:pt>
                <c:pt idx="62">
                  <c:v>12592.425253846157</c:v>
                </c:pt>
                <c:pt idx="63">
                  <c:v>12598.557540384611</c:v>
                </c:pt>
                <c:pt idx="64">
                  <c:v>12604.689826923061</c:v>
                </c:pt>
                <c:pt idx="65">
                  <c:v>12610.822113461441</c:v>
                </c:pt>
                <c:pt idx="66">
                  <c:v>12616.954400000002</c:v>
                </c:pt>
                <c:pt idx="67">
                  <c:v>12623.086686538463</c:v>
                </c:pt>
                <c:pt idx="68">
                  <c:v>12629.218973076924</c:v>
                </c:pt>
                <c:pt idx="69">
                  <c:v>12635.351259615387</c:v>
                </c:pt>
                <c:pt idx="70">
                  <c:v>12641.483546153931</c:v>
                </c:pt>
                <c:pt idx="71">
                  <c:v>12647.615832692309</c:v>
                </c:pt>
                <c:pt idx="72">
                  <c:v>12653.748119230771</c:v>
                </c:pt>
                <c:pt idx="73">
                  <c:v>12659.880405769229</c:v>
                </c:pt>
                <c:pt idx="74">
                  <c:v>12666.012692307693</c:v>
                </c:pt>
                <c:pt idx="75">
                  <c:v>12672.144978846274</c:v>
                </c:pt>
                <c:pt idx="76">
                  <c:v>12678.277265384617</c:v>
                </c:pt>
                <c:pt idx="77">
                  <c:v>12684.40955192308</c:v>
                </c:pt>
                <c:pt idx="78">
                  <c:v>12690.54183846154</c:v>
                </c:pt>
                <c:pt idx="79">
                  <c:v>12696.674125000001</c:v>
                </c:pt>
                <c:pt idx="80">
                  <c:v>12702.806411538464</c:v>
                </c:pt>
                <c:pt idx="81">
                  <c:v>12708.93869807693</c:v>
                </c:pt>
                <c:pt idx="82">
                  <c:v>12715.070984615308</c:v>
                </c:pt>
                <c:pt idx="83">
                  <c:v>12721.203271153956</c:v>
                </c:pt>
                <c:pt idx="84">
                  <c:v>12727.33555769231</c:v>
                </c:pt>
                <c:pt idx="85">
                  <c:v>12733.467844230769</c:v>
                </c:pt>
                <c:pt idx="86">
                  <c:v>12739.600130769153</c:v>
                </c:pt>
                <c:pt idx="87">
                  <c:v>12745.7324173078</c:v>
                </c:pt>
                <c:pt idx="88">
                  <c:v>12751.864703846157</c:v>
                </c:pt>
                <c:pt idx="89">
                  <c:v>12757.996990384507</c:v>
                </c:pt>
                <c:pt idx="90">
                  <c:v>12764.129276923079</c:v>
                </c:pt>
                <c:pt idx="91">
                  <c:v>12770.261563461541</c:v>
                </c:pt>
                <c:pt idx="92">
                  <c:v>12776.39385</c:v>
                </c:pt>
                <c:pt idx="93">
                  <c:v>12782.526136538463</c:v>
                </c:pt>
                <c:pt idx="94">
                  <c:v>12788.658423076926</c:v>
                </c:pt>
                <c:pt idx="95">
                  <c:v>12794.79070961539</c:v>
                </c:pt>
                <c:pt idx="96">
                  <c:v>12800.922996153848</c:v>
                </c:pt>
                <c:pt idx="97">
                  <c:v>12807.055282692309</c:v>
                </c:pt>
                <c:pt idx="98">
                  <c:v>12813.187569230771</c:v>
                </c:pt>
                <c:pt idx="99">
                  <c:v>12819.319855769229</c:v>
                </c:pt>
                <c:pt idx="100">
                  <c:v>12825.452142307693</c:v>
                </c:pt>
                <c:pt idx="101">
                  <c:v>12831.584428846261</c:v>
                </c:pt>
                <c:pt idx="102">
                  <c:v>12837.716715384617</c:v>
                </c:pt>
                <c:pt idx="103">
                  <c:v>12843.849001923067</c:v>
                </c:pt>
                <c:pt idx="104">
                  <c:v>12849.98128846154</c:v>
                </c:pt>
                <c:pt idx="105">
                  <c:v>12856.113575000008</c:v>
                </c:pt>
                <c:pt idx="106">
                  <c:v>12862.245861538478</c:v>
                </c:pt>
                <c:pt idx="107">
                  <c:v>12868.378148076928</c:v>
                </c:pt>
                <c:pt idx="108">
                  <c:v>12874.510434615386</c:v>
                </c:pt>
                <c:pt idx="109">
                  <c:v>12880.642721153945</c:v>
                </c:pt>
                <c:pt idx="110">
                  <c:v>12886.775007692311</c:v>
                </c:pt>
                <c:pt idx="111">
                  <c:v>12892.907294230767</c:v>
                </c:pt>
                <c:pt idx="112">
                  <c:v>12899.039580769233</c:v>
                </c:pt>
                <c:pt idx="113">
                  <c:v>12905.171867307694</c:v>
                </c:pt>
                <c:pt idx="114">
                  <c:v>12911.304153846155</c:v>
                </c:pt>
                <c:pt idx="115">
                  <c:v>12917.436440384618</c:v>
                </c:pt>
                <c:pt idx="116">
                  <c:v>12923.568726922997</c:v>
                </c:pt>
                <c:pt idx="117">
                  <c:v>12929.701013461541</c:v>
                </c:pt>
                <c:pt idx="118">
                  <c:v>12935.8333</c:v>
                </c:pt>
                <c:pt idx="119">
                  <c:v>12941.965586538463</c:v>
                </c:pt>
                <c:pt idx="120">
                  <c:v>12948.097873076926</c:v>
                </c:pt>
                <c:pt idx="121">
                  <c:v>12954.230159615388</c:v>
                </c:pt>
                <c:pt idx="122">
                  <c:v>12960.362446153858</c:v>
                </c:pt>
                <c:pt idx="123">
                  <c:v>12966.49473269231</c:v>
                </c:pt>
                <c:pt idx="124">
                  <c:v>12972.627019230771</c:v>
                </c:pt>
                <c:pt idx="125">
                  <c:v>12978.759305769227</c:v>
                </c:pt>
                <c:pt idx="126">
                  <c:v>12984.891592307695</c:v>
                </c:pt>
                <c:pt idx="127">
                  <c:v>12991.023878846252</c:v>
                </c:pt>
                <c:pt idx="128">
                  <c:v>12997.156165384531</c:v>
                </c:pt>
                <c:pt idx="129">
                  <c:v>13003.288451923077</c:v>
                </c:pt>
                <c:pt idx="130">
                  <c:v>13009.42073846154</c:v>
                </c:pt>
                <c:pt idx="131">
                  <c:v>13015.553025000003</c:v>
                </c:pt>
                <c:pt idx="132">
                  <c:v>13021.685311538462</c:v>
                </c:pt>
                <c:pt idx="133">
                  <c:v>13027.817598076928</c:v>
                </c:pt>
                <c:pt idx="134">
                  <c:v>13033.949884615386</c:v>
                </c:pt>
                <c:pt idx="135">
                  <c:v>13040.082171153848</c:v>
                </c:pt>
                <c:pt idx="136">
                  <c:v>13046.214457692455</c:v>
                </c:pt>
                <c:pt idx="137">
                  <c:v>13052.34674423077</c:v>
                </c:pt>
                <c:pt idx="138">
                  <c:v>13058.479030769147</c:v>
                </c:pt>
                <c:pt idx="139">
                  <c:v>13064.611317307696</c:v>
                </c:pt>
                <c:pt idx="140">
                  <c:v>13070.743603846156</c:v>
                </c:pt>
                <c:pt idx="141">
                  <c:v>13076.875890384492</c:v>
                </c:pt>
                <c:pt idx="142">
                  <c:v>13083.008176922995</c:v>
                </c:pt>
                <c:pt idx="143">
                  <c:v>13089.140463461539</c:v>
                </c:pt>
                <c:pt idx="144">
                  <c:v>13095.272750000016</c:v>
                </c:pt>
                <c:pt idx="145">
                  <c:v>13101.405036538463</c:v>
                </c:pt>
                <c:pt idx="146">
                  <c:v>13107.537323076926</c:v>
                </c:pt>
                <c:pt idx="147">
                  <c:v>13113.669609615385</c:v>
                </c:pt>
                <c:pt idx="148">
                  <c:v>13119.801896153847</c:v>
                </c:pt>
                <c:pt idx="149">
                  <c:v>13125.93418269231</c:v>
                </c:pt>
                <c:pt idx="150">
                  <c:v>13132.066469230769</c:v>
                </c:pt>
                <c:pt idx="151">
                  <c:v>13138.198755769232</c:v>
                </c:pt>
                <c:pt idx="152">
                  <c:v>13144.331042307696</c:v>
                </c:pt>
                <c:pt idx="153">
                  <c:v>13150.463328846155</c:v>
                </c:pt>
                <c:pt idx="154">
                  <c:v>13156.595615384529</c:v>
                </c:pt>
                <c:pt idx="155">
                  <c:v>13162.727901923065</c:v>
                </c:pt>
                <c:pt idx="156">
                  <c:v>13168.860188461453</c:v>
                </c:pt>
                <c:pt idx="157">
                  <c:v>13174.992475000006</c:v>
                </c:pt>
                <c:pt idx="158">
                  <c:v>13181.124761538607</c:v>
                </c:pt>
                <c:pt idx="159">
                  <c:v>13187.257048077006</c:v>
                </c:pt>
                <c:pt idx="160">
                  <c:v>13193.389334615302</c:v>
                </c:pt>
                <c:pt idx="161">
                  <c:v>13199.521621153846</c:v>
                </c:pt>
                <c:pt idx="162">
                  <c:v>13205.653907692309</c:v>
                </c:pt>
                <c:pt idx="163">
                  <c:v>13211.786194230765</c:v>
                </c:pt>
                <c:pt idx="164">
                  <c:v>13217.918480769233</c:v>
                </c:pt>
                <c:pt idx="165">
                  <c:v>13224.050767307694</c:v>
                </c:pt>
                <c:pt idx="166">
                  <c:v>13230.183053846156</c:v>
                </c:pt>
                <c:pt idx="167">
                  <c:v>13236.315340384603</c:v>
                </c:pt>
                <c:pt idx="168">
                  <c:v>13242.447626922993</c:v>
                </c:pt>
                <c:pt idx="169">
                  <c:v>13248.579913461395</c:v>
                </c:pt>
                <c:pt idx="170">
                  <c:v>13254.712200000014</c:v>
                </c:pt>
                <c:pt idx="171">
                  <c:v>13260.844486538554</c:v>
                </c:pt>
                <c:pt idx="172">
                  <c:v>13266.976773076924</c:v>
                </c:pt>
                <c:pt idx="173">
                  <c:v>13273.109059615386</c:v>
                </c:pt>
                <c:pt idx="174">
                  <c:v>13279.24134615398</c:v>
                </c:pt>
                <c:pt idx="175">
                  <c:v>13285.373632692303</c:v>
                </c:pt>
                <c:pt idx="176">
                  <c:v>13291.505919230678</c:v>
                </c:pt>
                <c:pt idx="177">
                  <c:v>13297.638205769232</c:v>
                </c:pt>
                <c:pt idx="178">
                  <c:v>13303.770492307694</c:v>
                </c:pt>
                <c:pt idx="179">
                  <c:v>13309.902778846244</c:v>
                </c:pt>
                <c:pt idx="180">
                  <c:v>13316.035065384613</c:v>
                </c:pt>
                <c:pt idx="181">
                  <c:v>13322.167351923063</c:v>
                </c:pt>
                <c:pt idx="182">
                  <c:v>13328.29963846154</c:v>
                </c:pt>
                <c:pt idx="183">
                  <c:v>13334.431925000001</c:v>
                </c:pt>
                <c:pt idx="184">
                  <c:v>13340.564211538474</c:v>
                </c:pt>
                <c:pt idx="185">
                  <c:v>13346.696498077004</c:v>
                </c:pt>
                <c:pt idx="186">
                  <c:v>13352.828784615387</c:v>
                </c:pt>
                <c:pt idx="187">
                  <c:v>13358.961071153848</c:v>
                </c:pt>
                <c:pt idx="188">
                  <c:v>13365.093357692314</c:v>
                </c:pt>
                <c:pt idx="189">
                  <c:v>13371.22564423077</c:v>
                </c:pt>
                <c:pt idx="190">
                  <c:v>13377.35793076906</c:v>
                </c:pt>
                <c:pt idx="191">
                  <c:v>13383.490217307693</c:v>
                </c:pt>
                <c:pt idx="192">
                  <c:v>13389.622503846156</c:v>
                </c:pt>
                <c:pt idx="193">
                  <c:v>13395.754790384617</c:v>
                </c:pt>
                <c:pt idx="194">
                  <c:v>13401.887076922991</c:v>
                </c:pt>
                <c:pt idx="195">
                  <c:v>13408.019363461541</c:v>
                </c:pt>
                <c:pt idx="196">
                  <c:v>13414.15165</c:v>
                </c:pt>
                <c:pt idx="197">
                  <c:v>13420.283936538464</c:v>
                </c:pt>
                <c:pt idx="198">
                  <c:v>13426.416223076923</c:v>
                </c:pt>
                <c:pt idx="199">
                  <c:v>13432.548509615386</c:v>
                </c:pt>
                <c:pt idx="200">
                  <c:v>13438.680796153852</c:v>
                </c:pt>
                <c:pt idx="201">
                  <c:v>13444.813082692308</c:v>
                </c:pt>
                <c:pt idx="202">
                  <c:v>13450.945369230771</c:v>
                </c:pt>
                <c:pt idx="203">
                  <c:v>13457.077655769221</c:v>
                </c:pt>
                <c:pt idx="204">
                  <c:v>13463.209942307694</c:v>
                </c:pt>
                <c:pt idx="205">
                  <c:v>13469.342228846241</c:v>
                </c:pt>
                <c:pt idx="206">
                  <c:v>13475.474515384611</c:v>
                </c:pt>
                <c:pt idx="207">
                  <c:v>13481.606801923061</c:v>
                </c:pt>
                <c:pt idx="208">
                  <c:v>13487.739088461552</c:v>
                </c:pt>
                <c:pt idx="209">
                  <c:v>13493.871375000001</c:v>
                </c:pt>
                <c:pt idx="210">
                  <c:v>13500.003661538472</c:v>
                </c:pt>
                <c:pt idx="211">
                  <c:v>13506.135948077002</c:v>
                </c:pt>
                <c:pt idx="212">
                  <c:v>13512.268234615385</c:v>
                </c:pt>
                <c:pt idx="213">
                  <c:v>13518.400521153848</c:v>
                </c:pt>
                <c:pt idx="214">
                  <c:v>13524.532807692312</c:v>
                </c:pt>
                <c:pt idx="215">
                  <c:v>13530.665094230761</c:v>
                </c:pt>
                <c:pt idx="216">
                  <c:v>13536.797380769231</c:v>
                </c:pt>
                <c:pt idx="217">
                  <c:v>13542.929667307693</c:v>
                </c:pt>
                <c:pt idx="218">
                  <c:v>13549.061953846151</c:v>
                </c:pt>
                <c:pt idx="219">
                  <c:v>13555.194240384706</c:v>
                </c:pt>
                <c:pt idx="220">
                  <c:v>13561.326526922991</c:v>
                </c:pt>
                <c:pt idx="221">
                  <c:v>13567.458813461397</c:v>
                </c:pt>
                <c:pt idx="222">
                  <c:v>13573.591100000001</c:v>
                </c:pt>
                <c:pt idx="223">
                  <c:v>13579.723386538548</c:v>
                </c:pt>
                <c:pt idx="224">
                  <c:v>13585.855673076827</c:v>
                </c:pt>
                <c:pt idx="225">
                  <c:v>13591.987959615381</c:v>
                </c:pt>
                <c:pt idx="226">
                  <c:v>13598.120246153971</c:v>
                </c:pt>
                <c:pt idx="227">
                  <c:v>13604.25253269231</c:v>
                </c:pt>
                <c:pt idx="228">
                  <c:v>13610.384819230771</c:v>
                </c:pt>
                <c:pt idx="229">
                  <c:v>13616.517105769221</c:v>
                </c:pt>
                <c:pt idx="230">
                  <c:v>13622.649392307694</c:v>
                </c:pt>
                <c:pt idx="231">
                  <c:v>13628.781678846241</c:v>
                </c:pt>
                <c:pt idx="232">
                  <c:v>13634.913965384609</c:v>
                </c:pt>
                <c:pt idx="233">
                  <c:v>13641.046251923079</c:v>
                </c:pt>
                <c:pt idx="234">
                  <c:v>13647.17853846154</c:v>
                </c:pt>
                <c:pt idx="235">
                  <c:v>13653.310824999922</c:v>
                </c:pt>
                <c:pt idx="236">
                  <c:v>13659.44311153847</c:v>
                </c:pt>
                <c:pt idx="237">
                  <c:v>13665.575398076926</c:v>
                </c:pt>
                <c:pt idx="238">
                  <c:v>13671.707684615387</c:v>
                </c:pt>
                <c:pt idx="239">
                  <c:v>13677.839971153848</c:v>
                </c:pt>
                <c:pt idx="240">
                  <c:v>13683.97225769231</c:v>
                </c:pt>
                <c:pt idx="241">
                  <c:v>13690.10454423085</c:v>
                </c:pt>
                <c:pt idx="242">
                  <c:v>13696.236830769229</c:v>
                </c:pt>
                <c:pt idx="243">
                  <c:v>13702.369117307617</c:v>
                </c:pt>
                <c:pt idx="244">
                  <c:v>13708.501403846156</c:v>
                </c:pt>
                <c:pt idx="245">
                  <c:v>13714.633690384617</c:v>
                </c:pt>
                <c:pt idx="246">
                  <c:v>13720.765976922989</c:v>
                </c:pt>
                <c:pt idx="247">
                  <c:v>13726.89826346146</c:v>
                </c:pt>
                <c:pt idx="248">
                  <c:v>13733.03055000001</c:v>
                </c:pt>
                <c:pt idx="249">
                  <c:v>13739.162836538464</c:v>
                </c:pt>
                <c:pt idx="250">
                  <c:v>13745.295123076925</c:v>
                </c:pt>
                <c:pt idx="251">
                  <c:v>13751.427409615386</c:v>
                </c:pt>
                <c:pt idx="252">
                  <c:v>13757.559696153847</c:v>
                </c:pt>
                <c:pt idx="253">
                  <c:v>13763.691982692309</c:v>
                </c:pt>
                <c:pt idx="254">
                  <c:v>13769.824269230772</c:v>
                </c:pt>
                <c:pt idx="255">
                  <c:v>13775.956555769155</c:v>
                </c:pt>
                <c:pt idx="256">
                  <c:v>13782.088842307694</c:v>
                </c:pt>
                <c:pt idx="257">
                  <c:v>13788.221128846233</c:v>
                </c:pt>
                <c:pt idx="258">
                  <c:v>13794.353415384609</c:v>
                </c:pt>
                <c:pt idx="259">
                  <c:v>13800.485701922998</c:v>
                </c:pt>
                <c:pt idx="260">
                  <c:v>13806.617988461529</c:v>
                </c:pt>
                <c:pt idx="261">
                  <c:v>13812.750275000002</c:v>
                </c:pt>
                <c:pt idx="262">
                  <c:v>13818.88256153847</c:v>
                </c:pt>
                <c:pt idx="263">
                  <c:v>13825.01484807704</c:v>
                </c:pt>
                <c:pt idx="264">
                  <c:v>13831.147134615387</c:v>
                </c:pt>
                <c:pt idx="265">
                  <c:v>13837.279421153858</c:v>
                </c:pt>
                <c:pt idx="266">
                  <c:v>13843.41170769231</c:v>
                </c:pt>
                <c:pt idx="267">
                  <c:v>13849.543994230771</c:v>
                </c:pt>
                <c:pt idx="268">
                  <c:v>13855.676280769227</c:v>
                </c:pt>
                <c:pt idx="269">
                  <c:v>13861.808567307693</c:v>
                </c:pt>
                <c:pt idx="270">
                  <c:v>13867.940853846156</c:v>
                </c:pt>
                <c:pt idx="271">
                  <c:v>13874.073140384617</c:v>
                </c:pt>
                <c:pt idx="272">
                  <c:v>13880.205426923067</c:v>
                </c:pt>
                <c:pt idx="273">
                  <c:v>13886.337713461453</c:v>
                </c:pt>
                <c:pt idx="274">
                  <c:v>13892.470000000001</c:v>
                </c:pt>
                <c:pt idx="275">
                  <c:v>13898.602286538478</c:v>
                </c:pt>
                <c:pt idx="276">
                  <c:v>13904.734573077008</c:v>
                </c:pt>
                <c:pt idx="277">
                  <c:v>13910.866859615302</c:v>
                </c:pt>
                <c:pt idx="278">
                  <c:v>13916.999146153848</c:v>
                </c:pt>
                <c:pt idx="279">
                  <c:v>13923.131432692318</c:v>
                </c:pt>
                <c:pt idx="280">
                  <c:v>13929.26371923077</c:v>
                </c:pt>
                <c:pt idx="281">
                  <c:v>13935.396005769147</c:v>
                </c:pt>
                <c:pt idx="282">
                  <c:v>13941.528292307694</c:v>
                </c:pt>
                <c:pt idx="283">
                  <c:v>13947.660578846158</c:v>
                </c:pt>
                <c:pt idx="284">
                  <c:v>13953.792865384617</c:v>
                </c:pt>
                <c:pt idx="285">
                  <c:v>13959.925151922997</c:v>
                </c:pt>
                <c:pt idx="286">
                  <c:v>13966.057438461527</c:v>
                </c:pt>
                <c:pt idx="287">
                  <c:v>13972.189725</c:v>
                </c:pt>
                <c:pt idx="288">
                  <c:v>13978.322011538468</c:v>
                </c:pt>
                <c:pt idx="289">
                  <c:v>13984.454298076938</c:v>
                </c:pt>
                <c:pt idx="290">
                  <c:v>13990.586584615387</c:v>
                </c:pt>
                <c:pt idx="291">
                  <c:v>13996.718871153858</c:v>
                </c:pt>
                <c:pt idx="292">
                  <c:v>14002.851157692307</c:v>
                </c:pt>
                <c:pt idx="293">
                  <c:v>14008.983444230778</c:v>
                </c:pt>
                <c:pt idx="294">
                  <c:v>14015.115730769227</c:v>
                </c:pt>
                <c:pt idx="295">
                  <c:v>14021.248017307698</c:v>
                </c:pt>
                <c:pt idx="296">
                  <c:v>14027.380303846145</c:v>
                </c:pt>
                <c:pt idx="297">
                  <c:v>14033.512590384615</c:v>
                </c:pt>
                <c:pt idx="298">
                  <c:v>14039.644876923077</c:v>
                </c:pt>
                <c:pt idx="299">
                  <c:v>14045.777163461453</c:v>
                </c:pt>
                <c:pt idx="300">
                  <c:v>14051.909450000006</c:v>
                </c:pt>
                <c:pt idx="301">
                  <c:v>14058.041736538476</c:v>
                </c:pt>
                <c:pt idx="302">
                  <c:v>14064.174023076926</c:v>
                </c:pt>
                <c:pt idx="303">
                  <c:v>14070.3063096153</c:v>
                </c:pt>
                <c:pt idx="304">
                  <c:v>14076.438596153848</c:v>
                </c:pt>
                <c:pt idx="305">
                  <c:v>14082.570882692309</c:v>
                </c:pt>
                <c:pt idx="306">
                  <c:v>14088.703169230772</c:v>
                </c:pt>
                <c:pt idx="307">
                  <c:v>14094.835455769233</c:v>
                </c:pt>
                <c:pt idx="308">
                  <c:v>14100.967742307694</c:v>
                </c:pt>
                <c:pt idx="309">
                  <c:v>14107.100028846156</c:v>
                </c:pt>
                <c:pt idx="310">
                  <c:v>14113.232315384617</c:v>
                </c:pt>
                <c:pt idx="311">
                  <c:v>14119.364601922995</c:v>
                </c:pt>
                <c:pt idx="312">
                  <c:v>14125.496888461541</c:v>
                </c:pt>
                <c:pt idx="313">
                  <c:v>14131.629175000002</c:v>
                </c:pt>
                <c:pt idx="314">
                  <c:v>14137.761461538557</c:v>
                </c:pt>
                <c:pt idx="315">
                  <c:v>14143.893748077016</c:v>
                </c:pt>
                <c:pt idx="316">
                  <c:v>14150.026034615385</c:v>
                </c:pt>
                <c:pt idx="317">
                  <c:v>14156.158321153849</c:v>
                </c:pt>
                <c:pt idx="318">
                  <c:v>14162.29060769231</c:v>
                </c:pt>
                <c:pt idx="319">
                  <c:v>14168.422894230771</c:v>
                </c:pt>
                <c:pt idx="320">
                  <c:v>14174.555180769101</c:v>
                </c:pt>
                <c:pt idx="321">
                  <c:v>14180.687467307696</c:v>
                </c:pt>
                <c:pt idx="322">
                  <c:v>14186.819753846155</c:v>
                </c:pt>
                <c:pt idx="323">
                  <c:v>14192.952040384615</c:v>
                </c:pt>
                <c:pt idx="324">
                  <c:v>14199.084326923065</c:v>
                </c:pt>
                <c:pt idx="325">
                  <c:v>14205.216613461445</c:v>
                </c:pt>
                <c:pt idx="326">
                  <c:v>14211.348900000001</c:v>
                </c:pt>
                <c:pt idx="327">
                  <c:v>14217.481186538462</c:v>
                </c:pt>
                <c:pt idx="328">
                  <c:v>14223.613473077006</c:v>
                </c:pt>
                <c:pt idx="329">
                  <c:v>14229.745759615394</c:v>
                </c:pt>
                <c:pt idx="330">
                  <c:v>14235.878046153848</c:v>
                </c:pt>
                <c:pt idx="331">
                  <c:v>14242.010332692309</c:v>
                </c:pt>
                <c:pt idx="332">
                  <c:v>14248.14261923077</c:v>
                </c:pt>
                <c:pt idx="333">
                  <c:v>14254.274905769233</c:v>
                </c:pt>
                <c:pt idx="334">
                  <c:v>14260.407192307683</c:v>
                </c:pt>
                <c:pt idx="335">
                  <c:v>14266.53947884628</c:v>
                </c:pt>
                <c:pt idx="336">
                  <c:v>14272.671765384617</c:v>
                </c:pt>
                <c:pt idx="337">
                  <c:v>14278.804051923073</c:v>
                </c:pt>
                <c:pt idx="338">
                  <c:v>14284.936338461541</c:v>
                </c:pt>
                <c:pt idx="339">
                  <c:v>14291.068624999903</c:v>
                </c:pt>
                <c:pt idx="340">
                  <c:v>14297.200911538464</c:v>
                </c:pt>
                <c:pt idx="341">
                  <c:v>14303.333198076934</c:v>
                </c:pt>
                <c:pt idx="342">
                  <c:v>14309.465484615383</c:v>
                </c:pt>
                <c:pt idx="343">
                  <c:v>14315.597771153854</c:v>
                </c:pt>
                <c:pt idx="344">
                  <c:v>14321.730057692395</c:v>
                </c:pt>
                <c:pt idx="345">
                  <c:v>14327.862344230773</c:v>
                </c:pt>
                <c:pt idx="346">
                  <c:v>14333.994630769223</c:v>
                </c:pt>
                <c:pt idx="347">
                  <c:v>14340.126917307693</c:v>
                </c:pt>
                <c:pt idx="348">
                  <c:v>14346.259203846155</c:v>
                </c:pt>
                <c:pt idx="349">
                  <c:v>14352.391490384613</c:v>
                </c:pt>
                <c:pt idx="350">
                  <c:v>14358.523776923077</c:v>
                </c:pt>
                <c:pt idx="351">
                  <c:v>14364.656063461443</c:v>
                </c:pt>
                <c:pt idx="352">
                  <c:v>14370.788350000004</c:v>
                </c:pt>
                <c:pt idx="353">
                  <c:v>14376.920636538463</c:v>
                </c:pt>
                <c:pt idx="354">
                  <c:v>14383.052923076923</c:v>
                </c:pt>
                <c:pt idx="355">
                  <c:v>14389.185209615385</c:v>
                </c:pt>
                <c:pt idx="356">
                  <c:v>14395.317496153848</c:v>
                </c:pt>
                <c:pt idx="357">
                  <c:v>14401.449782692314</c:v>
                </c:pt>
                <c:pt idx="358">
                  <c:v>14407.582069230772</c:v>
                </c:pt>
                <c:pt idx="359">
                  <c:v>14413.714355769232</c:v>
                </c:pt>
                <c:pt idx="360">
                  <c:v>14419.846642307695</c:v>
                </c:pt>
                <c:pt idx="361">
                  <c:v>14425.978928846151</c:v>
                </c:pt>
                <c:pt idx="362">
                  <c:v>14432.111215384617</c:v>
                </c:pt>
                <c:pt idx="363">
                  <c:v>14438.243501923092</c:v>
                </c:pt>
                <c:pt idx="364">
                  <c:v>14444.375788461521</c:v>
                </c:pt>
                <c:pt idx="365">
                  <c:v>14450.508075000002</c:v>
                </c:pt>
                <c:pt idx="366">
                  <c:v>14456.640361538548</c:v>
                </c:pt>
                <c:pt idx="367">
                  <c:v>14462.772648077012</c:v>
                </c:pt>
                <c:pt idx="368">
                  <c:v>14468.904934615381</c:v>
                </c:pt>
                <c:pt idx="369">
                  <c:v>14475.037221153852</c:v>
                </c:pt>
                <c:pt idx="370">
                  <c:v>14481.16950769231</c:v>
                </c:pt>
                <c:pt idx="371">
                  <c:v>14487.301794230771</c:v>
                </c:pt>
                <c:pt idx="372">
                  <c:v>14493.434080769232</c:v>
                </c:pt>
                <c:pt idx="373">
                  <c:v>14499.566367307691</c:v>
                </c:pt>
                <c:pt idx="374">
                  <c:v>14505.698653846157</c:v>
                </c:pt>
                <c:pt idx="375">
                  <c:v>14511.830940384611</c:v>
                </c:pt>
                <c:pt idx="376">
                  <c:v>14517.963226923061</c:v>
                </c:pt>
                <c:pt idx="377">
                  <c:v>14524.095513461443</c:v>
                </c:pt>
                <c:pt idx="378">
                  <c:v>14530.227800000002</c:v>
                </c:pt>
                <c:pt idx="379">
                  <c:v>14536.360086538461</c:v>
                </c:pt>
                <c:pt idx="380">
                  <c:v>14542.492373076924</c:v>
                </c:pt>
                <c:pt idx="381">
                  <c:v>14548.624659615392</c:v>
                </c:pt>
                <c:pt idx="382">
                  <c:v>14554.756946153848</c:v>
                </c:pt>
                <c:pt idx="383">
                  <c:v>14560.889232692309</c:v>
                </c:pt>
                <c:pt idx="384">
                  <c:v>14567.021519230771</c:v>
                </c:pt>
                <c:pt idx="385">
                  <c:v>14573.153805769231</c:v>
                </c:pt>
                <c:pt idx="386">
                  <c:v>14579.286092307693</c:v>
                </c:pt>
                <c:pt idx="387">
                  <c:v>14585.418378846156</c:v>
                </c:pt>
                <c:pt idx="388">
                  <c:v>14591.550665384601</c:v>
                </c:pt>
                <c:pt idx="389">
                  <c:v>14597.68295192308</c:v>
                </c:pt>
                <c:pt idx="390">
                  <c:v>14603.81523846146</c:v>
                </c:pt>
                <c:pt idx="391">
                  <c:v>14609.947525000001</c:v>
                </c:pt>
                <c:pt idx="392">
                  <c:v>14616.079811538464</c:v>
                </c:pt>
                <c:pt idx="393">
                  <c:v>14622.212098077012</c:v>
                </c:pt>
                <c:pt idx="394">
                  <c:v>14628.344384615386</c:v>
                </c:pt>
                <c:pt idx="395">
                  <c:v>14634.476671153847</c:v>
                </c:pt>
                <c:pt idx="396">
                  <c:v>14640.60895769231</c:v>
                </c:pt>
                <c:pt idx="397">
                  <c:v>14646.741244230878</c:v>
                </c:pt>
                <c:pt idx="398">
                  <c:v>14652.873530769155</c:v>
                </c:pt>
                <c:pt idx="399">
                  <c:v>14659.005817307689</c:v>
                </c:pt>
                <c:pt idx="400">
                  <c:v>14665.138103846157</c:v>
                </c:pt>
                <c:pt idx="401">
                  <c:v>14671.270390384609</c:v>
                </c:pt>
                <c:pt idx="402">
                  <c:v>14677.402676923</c:v>
                </c:pt>
                <c:pt idx="403">
                  <c:v>14683.534963461541</c:v>
                </c:pt>
                <c:pt idx="404">
                  <c:v>14689.66725</c:v>
                </c:pt>
                <c:pt idx="405">
                  <c:v>14695.79953653847</c:v>
                </c:pt>
                <c:pt idx="406">
                  <c:v>14701.931823076924</c:v>
                </c:pt>
                <c:pt idx="407">
                  <c:v>14708.064109615387</c:v>
                </c:pt>
                <c:pt idx="408">
                  <c:v>14714.196396153848</c:v>
                </c:pt>
                <c:pt idx="409">
                  <c:v>14720.328682692309</c:v>
                </c:pt>
                <c:pt idx="410">
                  <c:v>14726.460969230693</c:v>
                </c:pt>
                <c:pt idx="411">
                  <c:v>14732.593255769232</c:v>
                </c:pt>
                <c:pt idx="412">
                  <c:v>14738.725542307771</c:v>
                </c:pt>
                <c:pt idx="413">
                  <c:v>14744.857828846149</c:v>
                </c:pt>
                <c:pt idx="414">
                  <c:v>14750.99011538454</c:v>
                </c:pt>
                <c:pt idx="415">
                  <c:v>14757.122401923078</c:v>
                </c:pt>
                <c:pt idx="416">
                  <c:v>14763.25468846154</c:v>
                </c:pt>
                <c:pt idx="417">
                  <c:v>14769.386974999885</c:v>
                </c:pt>
                <c:pt idx="418">
                  <c:v>14775.519261538542</c:v>
                </c:pt>
                <c:pt idx="419">
                  <c:v>14781.65154807701</c:v>
                </c:pt>
                <c:pt idx="420">
                  <c:v>14787.783834615386</c:v>
                </c:pt>
                <c:pt idx="421">
                  <c:v>14793.916121153849</c:v>
                </c:pt>
                <c:pt idx="422">
                  <c:v>14800.048407692388</c:v>
                </c:pt>
                <c:pt idx="423">
                  <c:v>14806.180694230767</c:v>
                </c:pt>
                <c:pt idx="424">
                  <c:v>14812.312980769148</c:v>
                </c:pt>
                <c:pt idx="425">
                  <c:v>14818.445267307696</c:v>
                </c:pt>
                <c:pt idx="426">
                  <c:v>14824.577553846155</c:v>
                </c:pt>
                <c:pt idx="427">
                  <c:v>14830.709840384618</c:v>
                </c:pt>
                <c:pt idx="428">
                  <c:v>14836.842126922997</c:v>
                </c:pt>
                <c:pt idx="429">
                  <c:v>14842.974413461541</c:v>
                </c:pt>
                <c:pt idx="430">
                  <c:v>14849.1067</c:v>
                </c:pt>
                <c:pt idx="431">
                  <c:v>14855.238986538468</c:v>
                </c:pt>
                <c:pt idx="432">
                  <c:v>14861.371273076926</c:v>
                </c:pt>
                <c:pt idx="433">
                  <c:v>14867.503559615388</c:v>
                </c:pt>
                <c:pt idx="434">
                  <c:v>14873.635846153858</c:v>
                </c:pt>
                <c:pt idx="435">
                  <c:v>14879.768132692307</c:v>
                </c:pt>
                <c:pt idx="436">
                  <c:v>14885.900419230771</c:v>
                </c:pt>
                <c:pt idx="437">
                  <c:v>14892.032705769232</c:v>
                </c:pt>
                <c:pt idx="438">
                  <c:v>14898.164992307695</c:v>
                </c:pt>
                <c:pt idx="439">
                  <c:v>14904.297278846252</c:v>
                </c:pt>
                <c:pt idx="440">
                  <c:v>14910.429565384617</c:v>
                </c:pt>
                <c:pt idx="441">
                  <c:v>14916.561851923067</c:v>
                </c:pt>
                <c:pt idx="442">
                  <c:v>14922.69413846154</c:v>
                </c:pt>
                <c:pt idx="443">
                  <c:v>14928.826425000003</c:v>
                </c:pt>
                <c:pt idx="444">
                  <c:v>14934.958711538462</c:v>
                </c:pt>
                <c:pt idx="445">
                  <c:v>14941.090998076928</c:v>
                </c:pt>
                <c:pt idx="446">
                  <c:v>14947.223284615398</c:v>
                </c:pt>
                <c:pt idx="447">
                  <c:v>14953.355571153847</c:v>
                </c:pt>
                <c:pt idx="448">
                  <c:v>14959.487857692309</c:v>
                </c:pt>
                <c:pt idx="449">
                  <c:v>14965.620144230772</c:v>
                </c:pt>
                <c:pt idx="450">
                  <c:v>14971.752430769233</c:v>
                </c:pt>
                <c:pt idx="451">
                  <c:v>14977.884717307694</c:v>
                </c:pt>
                <c:pt idx="452">
                  <c:v>14984.017003846155</c:v>
                </c:pt>
                <c:pt idx="453">
                  <c:v>14990.149290384617</c:v>
                </c:pt>
                <c:pt idx="454">
                  <c:v>14996.28157692308</c:v>
                </c:pt>
                <c:pt idx="455">
                  <c:v>15002.413863461525</c:v>
                </c:pt>
                <c:pt idx="456">
                  <c:v>15008.546150000002</c:v>
                </c:pt>
                <c:pt idx="457">
                  <c:v>15014.678436538466</c:v>
                </c:pt>
                <c:pt idx="458">
                  <c:v>15020.810723076926</c:v>
                </c:pt>
                <c:pt idx="459">
                  <c:v>15026.943009615386</c:v>
                </c:pt>
                <c:pt idx="460">
                  <c:v>15033.075296153847</c:v>
                </c:pt>
                <c:pt idx="461">
                  <c:v>15039.20758269231</c:v>
                </c:pt>
                <c:pt idx="462">
                  <c:v>15045.339869230771</c:v>
                </c:pt>
                <c:pt idx="463">
                  <c:v>15051.472155769225</c:v>
                </c:pt>
                <c:pt idx="464">
                  <c:v>15057.604442307838</c:v>
                </c:pt>
                <c:pt idx="465">
                  <c:v>15063.736728846254</c:v>
                </c:pt>
                <c:pt idx="466">
                  <c:v>15069.869015384529</c:v>
                </c:pt>
                <c:pt idx="467">
                  <c:v>15076.001301923065</c:v>
                </c:pt>
                <c:pt idx="468">
                  <c:v>15082.133588461556</c:v>
                </c:pt>
                <c:pt idx="469">
                  <c:v>15088.265875000003</c:v>
                </c:pt>
                <c:pt idx="470">
                  <c:v>15094.398161538462</c:v>
                </c:pt>
                <c:pt idx="471">
                  <c:v>15100.530448077056</c:v>
                </c:pt>
                <c:pt idx="472">
                  <c:v>15106.662734615387</c:v>
                </c:pt>
                <c:pt idx="473">
                  <c:v>15112.795021153848</c:v>
                </c:pt>
                <c:pt idx="474">
                  <c:v>15118.927307692309</c:v>
                </c:pt>
                <c:pt idx="475">
                  <c:v>15125.059594230765</c:v>
                </c:pt>
                <c:pt idx="476">
                  <c:v>15131.191880769233</c:v>
                </c:pt>
                <c:pt idx="477">
                  <c:v>15137.324167307694</c:v>
                </c:pt>
                <c:pt idx="478">
                  <c:v>15143.456453846155</c:v>
                </c:pt>
                <c:pt idx="479">
                  <c:v>15149.588740384617</c:v>
                </c:pt>
                <c:pt idx="480">
                  <c:v>15155.72102692308</c:v>
                </c:pt>
                <c:pt idx="481">
                  <c:v>15161.853313461404</c:v>
                </c:pt>
                <c:pt idx="482">
                  <c:v>15167.985599999911</c:v>
                </c:pt>
                <c:pt idx="483">
                  <c:v>15174.117886538466</c:v>
                </c:pt>
                <c:pt idx="484">
                  <c:v>15180.250173076924</c:v>
                </c:pt>
                <c:pt idx="485">
                  <c:v>15186.382459615386</c:v>
                </c:pt>
                <c:pt idx="486">
                  <c:v>15192.514746153991</c:v>
                </c:pt>
                <c:pt idx="487">
                  <c:v>15198.64703269231</c:v>
                </c:pt>
                <c:pt idx="488">
                  <c:v>15204.779319230771</c:v>
                </c:pt>
                <c:pt idx="489">
                  <c:v>15210.911605769223</c:v>
                </c:pt>
                <c:pt idx="490">
                  <c:v>15217.043892307694</c:v>
                </c:pt>
                <c:pt idx="491">
                  <c:v>15223.176178846155</c:v>
                </c:pt>
                <c:pt idx="492">
                  <c:v>15229.308465384613</c:v>
                </c:pt>
                <c:pt idx="493">
                  <c:v>15235.440751923079</c:v>
                </c:pt>
                <c:pt idx="494">
                  <c:v>15241.573038461542</c:v>
                </c:pt>
                <c:pt idx="495">
                  <c:v>15247.705325000001</c:v>
                </c:pt>
                <c:pt idx="496">
                  <c:v>15253.837611538464</c:v>
                </c:pt>
                <c:pt idx="497">
                  <c:v>15259.969898076924</c:v>
                </c:pt>
                <c:pt idx="498">
                  <c:v>15266.102184615387</c:v>
                </c:pt>
                <c:pt idx="499">
                  <c:v>15272.234471154017</c:v>
                </c:pt>
                <c:pt idx="500">
                  <c:v>15278.366757692309</c:v>
                </c:pt>
                <c:pt idx="501">
                  <c:v>15284.499044230772</c:v>
                </c:pt>
                <c:pt idx="502">
                  <c:v>15290.631330769233</c:v>
                </c:pt>
                <c:pt idx="503">
                  <c:v>15296.763617307693</c:v>
                </c:pt>
                <c:pt idx="504">
                  <c:v>15302.895903846062</c:v>
                </c:pt>
                <c:pt idx="505">
                  <c:v>15309.028190384603</c:v>
                </c:pt>
                <c:pt idx="506">
                  <c:v>15315.160476923073</c:v>
                </c:pt>
                <c:pt idx="507">
                  <c:v>15321.292763461544</c:v>
                </c:pt>
                <c:pt idx="508">
                  <c:v>15327.425050000002</c:v>
                </c:pt>
                <c:pt idx="509">
                  <c:v>15333.557336538463</c:v>
                </c:pt>
                <c:pt idx="510">
                  <c:v>15339.689623076923</c:v>
                </c:pt>
                <c:pt idx="511">
                  <c:v>15345.821909615383</c:v>
                </c:pt>
                <c:pt idx="512">
                  <c:v>15351.954196153849</c:v>
                </c:pt>
                <c:pt idx="513">
                  <c:v>15358.08648269231</c:v>
                </c:pt>
                <c:pt idx="514">
                  <c:v>15364.218769230774</c:v>
                </c:pt>
                <c:pt idx="515">
                  <c:v>15370.351055769223</c:v>
                </c:pt>
                <c:pt idx="516">
                  <c:v>15376.483342307694</c:v>
                </c:pt>
                <c:pt idx="517">
                  <c:v>15382.615628846155</c:v>
                </c:pt>
                <c:pt idx="518">
                  <c:v>15388.747915384611</c:v>
                </c:pt>
                <c:pt idx="519">
                  <c:v>15394.880201923061</c:v>
                </c:pt>
                <c:pt idx="520">
                  <c:v>15401.012488461552</c:v>
                </c:pt>
                <c:pt idx="521">
                  <c:v>15407.144775000088</c:v>
                </c:pt>
                <c:pt idx="522">
                  <c:v>15413.277061538472</c:v>
                </c:pt>
                <c:pt idx="523">
                  <c:v>15419.409348077004</c:v>
                </c:pt>
                <c:pt idx="524">
                  <c:v>15425.541634615385</c:v>
                </c:pt>
                <c:pt idx="525">
                  <c:v>15431.673921153848</c:v>
                </c:pt>
                <c:pt idx="526">
                  <c:v>15437.806207692309</c:v>
                </c:pt>
                <c:pt idx="527">
                  <c:v>15443.938494230772</c:v>
                </c:pt>
                <c:pt idx="528">
                  <c:v>15450.070780769231</c:v>
                </c:pt>
                <c:pt idx="529">
                  <c:v>15456.203067307781</c:v>
                </c:pt>
                <c:pt idx="530">
                  <c:v>15462.335353846151</c:v>
                </c:pt>
                <c:pt idx="531">
                  <c:v>15468.467640384601</c:v>
                </c:pt>
                <c:pt idx="532">
                  <c:v>15474.599926922991</c:v>
                </c:pt>
                <c:pt idx="533">
                  <c:v>15480.732213461542</c:v>
                </c:pt>
                <c:pt idx="534">
                  <c:v>15486.864500000003</c:v>
                </c:pt>
                <c:pt idx="535">
                  <c:v>15492.996786538462</c:v>
                </c:pt>
                <c:pt idx="536">
                  <c:v>15499.129073076932</c:v>
                </c:pt>
                <c:pt idx="537">
                  <c:v>15505.261359615386</c:v>
                </c:pt>
                <c:pt idx="538">
                  <c:v>15511.393646153852</c:v>
                </c:pt>
                <c:pt idx="539">
                  <c:v>15517.525932692301</c:v>
                </c:pt>
                <c:pt idx="540">
                  <c:v>15523.658219230771</c:v>
                </c:pt>
                <c:pt idx="541">
                  <c:v>15529.790505769233</c:v>
                </c:pt>
                <c:pt idx="542">
                  <c:v>15535.922792307694</c:v>
                </c:pt>
                <c:pt idx="543">
                  <c:v>15542.055078846155</c:v>
                </c:pt>
                <c:pt idx="544">
                  <c:v>15548.187365384611</c:v>
                </c:pt>
                <c:pt idx="545">
                  <c:v>15554.319651923081</c:v>
                </c:pt>
                <c:pt idx="546">
                  <c:v>15560.451938461438</c:v>
                </c:pt>
                <c:pt idx="547">
                  <c:v>15566.584225000002</c:v>
                </c:pt>
                <c:pt idx="548">
                  <c:v>15572.716511538472</c:v>
                </c:pt>
                <c:pt idx="549">
                  <c:v>15578.848798077002</c:v>
                </c:pt>
                <c:pt idx="550">
                  <c:v>15584.981084615385</c:v>
                </c:pt>
                <c:pt idx="551">
                  <c:v>15591.113371153931</c:v>
                </c:pt>
                <c:pt idx="552">
                  <c:v>15597.24565769231</c:v>
                </c:pt>
                <c:pt idx="553">
                  <c:v>15603.377944230693</c:v>
                </c:pt>
                <c:pt idx="554">
                  <c:v>15609.510230769229</c:v>
                </c:pt>
                <c:pt idx="555">
                  <c:v>15615.642517307771</c:v>
                </c:pt>
                <c:pt idx="556">
                  <c:v>15621.774803846156</c:v>
                </c:pt>
                <c:pt idx="557">
                  <c:v>15627.907090384539</c:v>
                </c:pt>
                <c:pt idx="558">
                  <c:v>15634.03937692308</c:v>
                </c:pt>
                <c:pt idx="559">
                  <c:v>15640.171663461462</c:v>
                </c:pt>
                <c:pt idx="560">
                  <c:v>15646.303950000003</c:v>
                </c:pt>
                <c:pt idx="561">
                  <c:v>15652.436236538462</c:v>
                </c:pt>
                <c:pt idx="562">
                  <c:v>15658.568523076925</c:v>
                </c:pt>
                <c:pt idx="563">
                  <c:v>15664.700809615388</c:v>
                </c:pt>
                <c:pt idx="564">
                  <c:v>15670.83309615385</c:v>
                </c:pt>
                <c:pt idx="565">
                  <c:v>15676.965382692231</c:v>
                </c:pt>
                <c:pt idx="566">
                  <c:v>15683.097669230769</c:v>
                </c:pt>
                <c:pt idx="567">
                  <c:v>15689.229955769233</c:v>
                </c:pt>
                <c:pt idx="568">
                  <c:v>15695.362242307694</c:v>
                </c:pt>
                <c:pt idx="569">
                  <c:v>15701.494528846233</c:v>
                </c:pt>
                <c:pt idx="570">
                  <c:v>15707.626815384609</c:v>
                </c:pt>
                <c:pt idx="571">
                  <c:v>15713.759101923</c:v>
                </c:pt>
                <c:pt idx="572">
                  <c:v>15719.891388461529</c:v>
                </c:pt>
                <c:pt idx="573">
                  <c:v>15726.023675000002</c:v>
                </c:pt>
                <c:pt idx="574">
                  <c:v>15732.155961538465</c:v>
                </c:pt>
                <c:pt idx="575">
                  <c:v>15738.28824807704</c:v>
                </c:pt>
                <c:pt idx="576">
                  <c:v>15744.420534615387</c:v>
                </c:pt>
                <c:pt idx="577">
                  <c:v>15750.552821153848</c:v>
                </c:pt>
                <c:pt idx="578">
                  <c:v>15756.685107692309</c:v>
                </c:pt>
                <c:pt idx="579">
                  <c:v>15762.817394230689</c:v>
                </c:pt>
                <c:pt idx="580">
                  <c:v>15768.949680769229</c:v>
                </c:pt>
                <c:pt idx="581">
                  <c:v>15775.081967307695</c:v>
                </c:pt>
                <c:pt idx="582">
                  <c:v>15781.214253846261</c:v>
                </c:pt>
                <c:pt idx="583">
                  <c:v>15787.346540384617</c:v>
                </c:pt>
                <c:pt idx="584">
                  <c:v>15793.478826922987</c:v>
                </c:pt>
                <c:pt idx="585">
                  <c:v>15799.611113461453</c:v>
                </c:pt>
                <c:pt idx="586">
                  <c:v>15805.743400000101</c:v>
                </c:pt>
                <c:pt idx="587">
                  <c:v>15811.875686538378</c:v>
                </c:pt>
                <c:pt idx="588">
                  <c:v>15818.007973076925</c:v>
                </c:pt>
                <c:pt idx="589">
                  <c:v>15824.140259615398</c:v>
                </c:pt>
                <c:pt idx="590">
                  <c:v>15830.272546153941</c:v>
                </c:pt>
                <c:pt idx="591">
                  <c:v>15836.404832692309</c:v>
                </c:pt>
                <c:pt idx="592">
                  <c:v>15842.537119230767</c:v>
                </c:pt>
                <c:pt idx="593">
                  <c:v>15848.669405769231</c:v>
                </c:pt>
                <c:pt idx="594">
                  <c:v>15854.801692307687</c:v>
                </c:pt>
                <c:pt idx="595">
                  <c:v>15860.933978846158</c:v>
                </c:pt>
                <c:pt idx="596">
                  <c:v>15867.066265384607</c:v>
                </c:pt>
                <c:pt idx="597">
                  <c:v>15873.198551923077</c:v>
                </c:pt>
                <c:pt idx="598">
                  <c:v>15879.330838461541</c:v>
                </c:pt>
                <c:pt idx="599">
                  <c:v>15885.463124999915</c:v>
                </c:pt>
                <c:pt idx="600">
                  <c:v>15891.595411538468</c:v>
                </c:pt>
                <c:pt idx="601">
                  <c:v>15897.727698076938</c:v>
                </c:pt>
                <c:pt idx="602">
                  <c:v>15903.859984615265</c:v>
                </c:pt>
                <c:pt idx="603">
                  <c:v>15909.992271153858</c:v>
                </c:pt>
                <c:pt idx="604">
                  <c:v>15916.124557692401</c:v>
                </c:pt>
                <c:pt idx="605">
                  <c:v>15922.256844230771</c:v>
                </c:pt>
                <c:pt idx="606">
                  <c:v>15928.389130769108</c:v>
                </c:pt>
                <c:pt idx="607">
                  <c:v>15934.521417307698</c:v>
                </c:pt>
                <c:pt idx="608">
                  <c:v>15940.653703846156</c:v>
                </c:pt>
                <c:pt idx="609">
                  <c:v>15946.785990384531</c:v>
                </c:pt>
                <c:pt idx="610">
                  <c:v>15952.918276923067</c:v>
                </c:pt>
                <c:pt idx="611">
                  <c:v>15959.050563461453</c:v>
                </c:pt>
                <c:pt idx="612">
                  <c:v>15965.182850000008</c:v>
                </c:pt>
                <c:pt idx="613">
                  <c:v>15971.315136538378</c:v>
                </c:pt>
                <c:pt idx="614">
                  <c:v>15977.447423076926</c:v>
                </c:pt>
                <c:pt idx="615">
                  <c:v>15983.579709615386</c:v>
                </c:pt>
                <c:pt idx="616">
                  <c:v>15989.711996153848</c:v>
                </c:pt>
                <c:pt idx="617">
                  <c:v>15995.844282692316</c:v>
                </c:pt>
                <c:pt idx="618">
                  <c:v>16001.976569230765</c:v>
                </c:pt>
                <c:pt idx="619">
                  <c:v>16008.108855769233</c:v>
                </c:pt>
                <c:pt idx="620">
                  <c:v>16014.24114230779</c:v>
                </c:pt>
                <c:pt idx="621">
                  <c:v>16020.373428846156</c:v>
                </c:pt>
                <c:pt idx="622">
                  <c:v>16026.505715384605</c:v>
                </c:pt>
                <c:pt idx="623">
                  <c:v>16032.638001923075</c:v>
                </c:pt>
                <c:pt idx="624">
                  <c:v>16038.770288461546</c:v>
                </c:pt>
                <c:pt idx="625">
                  <c:v>16044.902575000002</c:v>
                </c:pt>
                <c:pt idx="626">
                  <c:v>16051.034861538557</c:v>
                </c:pt>
                <c:pt idx="627">
                  <c:v>16057.167148076936</c:v>
                </c:pt>
                <c:pt idx="628">
                  <c:v>16063.299434615386</c:v>
                </c:pt>
                <c:pt idx="629">
                  <c:v>16069.431721153856</c:v>
                </c:pt>
                <c:pt idx="630">
                  <c:v>16075.564007692308</c:v>
                </c:pt>
                <c:pt idx="631">
                  <c:v>16081.696294230771</c:v>
                </c:pt>
                <c:pt idx="632">
                  <c:v>16087.828580769225</c:v>
                </c:pt>
                <c:pt idx="633">
                  <c:v>16093.960867307693</c:v>
                </c:pt>
                <c:pt idx="634">
                  <c:v>16100.093153846155</c:v>
                </c:pt>
                <c:pt idx="635">
                  <c:v>16106.225440384618</c:v>
                </c:pt>
                <c:pt idx="636">
                  <c:v>16112.357726922985</c:v>
                </c:pt>
                <c:pt idx="637">
                  <c:v>16118.490013461453</c:v>
                </c:pt>
                <c:pt idx="638">
                  <c:v>16124.622300000006</c:v>
                </c:pt>
                <c:pt idx="639">
                  <c:v>16130.754586538476</c:v>
                </c:pt>
                <c:pt idx="640">
                  <c:v>16136.886873076925</c:v>
                </c:pt>
                <c:pt idx="641">
                  <c:v>16143.019159615385</c:v>
                </c:pt>
                <c:pt idx="642">
                  <c:v>16149.151446153941</c:v>
                </c:pt>
                <c:pt idx="643">
                  <c:v>16155.283732692316</c:v>
                </c:pt>
                <c:pt idx="644">
                  <c:v>16161.416019230765</c:v>
                </c:pt>
                <c:pt idx="645">
                  <c:v>16167.548305769233</c:v>
                </c:pt>
                <c:pt idx="646">
                  <c:v>16173.680592307694</c:v>
                </c:pt>
                <c:pt idx="647">
                  <c:v>16179.812878846156</c:v>
                </c:pt>
                <c:pt idx="648">
                  <c:v>16185.945165384603</c:v>
                </c:pt>
                <c:pt idx="649">
                  <c:v>16192.077451923073</c:v>
                </c:pt>
                <c:pt idx="650">
                  <c:v>16198.209738461544</c:v>
                </c:pt>
                <c:pt idx="651">
                  <c:v>16204.342025000002</c:v>
                </c:pt>
                <c:pt idx="652">
                  <c:v>16210.474311538464</c:v>
                </c:pt>
                <c:pt idx="653">
                  <c:v>16216.606598076934</c:v>
                </c:pt>
                <c:pt idx="654">
                  <c:v>16222.738884615388</c:v>
                </c:pt>
                <c:pt idx="655">
                  <c:v>16228.871171153847</c:v>
                </c:pt>
                <c:pt idx="656">
                  <c:v>16235.003457692395</c:v>
                </c:pt>
                <c:pt idx="657">
                  <c:v>16241.135744230774</c:v>
                </c:pt>
                <c:pt idx="658">
                  <c:v>16247.268030769223</c:v>
                </c:pt>
                <c:pt idx="659">
                  <c:v>16253.400317307693</c:v>
                </c:pt>
                <c:pt idx="660">
                  <c:v>16259.532603846155</c:v>
                </c:pt>
                <c:pt idx="661">
                  <c:v>16265.664890384613</c:v>
                </c:pt>
                <c:pt idx="662">
                  <c:v>16271.797176923063</c:v>
                </c:pt>
                <c:pt idx="663">
                  <c:v>16277.92946346154</c:v>
                </c:pt>
                <c:pt idx="664">
                  <c:v>16284.061750000004</c:v>
                </c:pt>
                <c:pt idx="665">
                  <c:v>16290.194036538474</c:v>
                </c:pt>
                <c:pt idx="666">
                  <c:v>16296.326323076923</c:v>
                </c:pt>
                <c:pt idx="667">
                  <c:v>16302.458609615291</c:v>
                </c:pt>
                <c:pt idx="668">
                  <c:v>16308.590896153848</c:v>
                </c:pt>
                <c:pt idx="669">
                  <c:v>16314.723182692314</c:v>
                </c:pt>
                <c:pt idx="670">
                  <c:v>16320.855469230763</c:v>
                </c:pt>
                <c:pt idx="671">
                  <c:v>16326.987755769233</c:v>
                </c:pt>
                <c:pt idx="672">
                  <c:v>16333.120042307781</c:v>
                </c:pt>
                <c:pt idx="673">
                  <c:v>16339.252328846154</c:v>
                </c:pt>
                <c:pt idx="674">
                  <c:v>16345.384615384603</c:v>
                </c:pt>
                <c:pt idx="675">
                  <c:v>16372.676923076921</c:v>
                </c:pt>
                <c:pt idx="676">
                  <c:v>16399.969230769235</c:v>
                </c:pt>
                <c:pt idx="677">
                  <c:v>16427.261538461542</c:v>
                </c:pt>
                <c:pt idx="678">
                  <c:v>16454.553846153849</c:v>
                </c:pt>
                <c:pt idx="679">
                  <c:v>16481.846153846156</c:v>
                </c:pt>
                <c:pt idx="680">
                  <c:v>16509.138461538456</c:v>
                </c:pt>
                <c:pt idx="681">
                  <c:v>16536.430769230756</c:v>
                </c:pt>
                <c:pt idx="682">
                  <c:v>16563.723076923077</c:v>
                </c:pt>
                <c:pt idx="683">
                  <c:v>16591.015384615388</c:v>
                </c:pt>
                <c:pt idx="684">
                  <c:v>16618.307692307695</c:v>
                </c:pt>
                <c:pt idx="685">
                  <c:v>16645.600000000002</c:v>
                </c:pt>
                <c:pt idx="686">
                  <c:v>16672.892307692306</c:v>
                </c:pt>
                <c:pt idx="687">
                  <c:v>16700.18461538462</c:v>
                </c:pt>
                <c:pt idx="688">
                  <c:v>16727.476923076916</c:v>
                </c:pt>
                <c:pt idx="689">
                  <c:v>16754.769230769234</c:v>
                </c:pt>
                <c:pt idx="690">
                  <c:v>16782.061538461516</c:v>
                </c:pt>
                <c:pt idx="691">
                  <c:v>16809.353846153848</c:v>
                </c:pt>
                <c:pt idx="692">
                  <c:v>16836.646153846152</c:v>
                </c:pt>
                <c:pt idx="693">
                  <c:v>16863.938461538462</c:v>
                </c:pt>
                <c:pt idx="694">
                  <c:v>16891.230769230697</c:v>
                </c:pt>
                <c:pt idx="695">
                  <c:v>16918.523076923077</c:v>
                </c:pt>
                <c:pt idx="696">
                  <c:v>16945.815384615387</c:v>
                </c:pt>
                <c:pt idx="697">
                  <c:v>16973.107692307694</c:v>
                </c:pt>
                <c:pt idx="698">
                  <c:v>17000.400000000001</c:v>
                </c:pt>
                <c:pt idx="699">
                  <c:v>17027.692307692312</c:v>
                </c:pt>
                <c:pt idx="700">
                  <c:v>17054.984615384721</c:v>
                </c:pt>
                <c:pt idx="701">
                  <c:v>17082.276923076912</c:v>
                </c:pt>
                <c:pt idx="702">
                  <c:v>17109.569230769233</c:v>
                </c:pt>
                <c:pt idx="703">
                  <c:v>17136.861538461497</c:v>
                </c:pt>
                <c:pt idx="704">
                  <c:v>17164.153846153848</c:v>
                </c:pt>
                <c:pt idx="705">
                  <c:v>17191.446153846158</c:v>
                </c:pt>
                <c:pt idx="706">
                  <c:v>17218.738461538462</c:v>
                </c:pt>
                <c:pt idx="707">
                  <c:v>17246.030769230696</c:v>
                </c:pt>
                <c:pt idx="708">
                  <c:v>17273.323076923076</c:v>
                </c:pt>
                <c:pt idx="709">
                  <c:v>17300.615384615387</c:v>
                </c:pt>
                <c:pt idx="710">
                  <c:v>17327.907692307701</c:v>
                </c:pt>
                <c:pt idx="711">
                  <c:v>17355.2</c:v>
                </c:pt>
                <c:pt idx="712">
                  <c:v>17382.492307692311</c:v>
                </c:pt>
                <c:pt idx="713">
                  <c:v>17409.784615384629</c:v>
                </c:pt>
                <c:pt idx="714">
                  <c:v>17437.076923076896</c:v>
                </c:pt>
                <c:pt idx="715">
                  <c:v>17464.369230769233</c:v>
                </c:pt>
                <c:pt idx="716">
                  <c:v>17491.661538461496</c:v>
                </c:pt>
                <c:pt idx="717">
                  <c:v>17518.953846153861</c:v>
                </c:pt>
                <c:pt idx="718">
                  <c:v>17546.246153846158</c:v>
                </c:pt>
                <c:pt idx="719">
                  <c:v>17573.538461538457</c:v>
                </c:pt>
                <c:pt idx="720">
                  <c:v>17600.830769230692</c:v>
                </c:pt>
                <c:pt idx="721">
                  <c:v>17628.123076923057</c:v>
                </c:pt>
                <c:pt idx="722">
                  <c:v>17655.415384615389</c:v>
                </c:pt>
                <c:pt idx="723">
                  <c:v>17682.7076923077</c:v>
                </c:pt>
                <c:pt idx="724">
                  <c:v>17710</c:v>
                </c:pt>
                <c:pt idx="725">
                  <c:v>17737.292307692311</c:v>
                </c:pt>
                <c:pt idx="726">
                  <c:v>17764.584615384621</c:v>
                </c:pt>
                <c:pt idx="727">
                  <c:v>17791.876923076896</c:v>
                </c:pt>
                <c:pt idx="728">
                  <c:v>17819.169230769236</c:v>
                </c:pt>
                <c:pt idx="729">
                  <c:v>17846.461538461532</c:v>
                </c:pt>
                <c:pt idx="730">
                  <c:v>17873.753846153861</c:v>
                </c:pt>
                <c:pt idx="731">
                  <c:v>17901.046153846157</c:v>
                </c:pt>
                <c:pt idx="732">
                  <c:v>17928.338461538457</c:v>
                </c:pt>
                <c:pt idx="733">
                  <c:v>17955.630769230578</c:v>
                </c:pt>
                <c:pt idx="734">
                  <c:v>17982.923076923078</c:v>
                </c:pt>
                <c:pt idx="735">
                  <c:v>18010.215384615389</c:v>
                </c:pt>
                <c:pt idx="736">
                  <c:v>18037.507692307699</c:v>
                </c:pt>
                <c:pt idx="737">
                  <c:v>18064.8</c:v>
                </c:pt>
                <c:pt idx="738">
                  <c:v>18092.09230769231</c:v>
                </c:pt>
                <c:pt idx="739">
                  <c:v>18119.384615384621</c:v>
                </c:pt>
                <c:pt idx="740">
                  <c:v>18146.676923076753</c:v>
                </c:pt>
                <c:pt idx="741">
                  <c:v>18173.969230769235</c:v>
                </c:pt>
                <c:pt idx="742">
                  <c:v>18201.261538461542</c:v>
                </c:pt>
                <c:pt idx="743">
                  <c:v>18228.553846153849</c:v>
                </c:pt>
                <c:pt idx="744">
                  <c:v>18255.846153846156</c:v>
                </c:pt>
                <c:pt idx="745">
                  <c:v>18283.138461538456</c:v>
                </c:pt>
                <c:pt idx="746">
                  <c:v>18310.430769230756</c:v>
                </c:pt>
                <c:pt idx="747">
                  <c:v>18337.723076923077</c:v>
                </c:pt>
                <c:pt idx="748">
                  <c:v>18365.015384615388</c:v>
                </c:pt>
                <c:pt idx="749">
                  <c:v>18392.307692307695</c:v>
                </c:pt>
                <c:pt idx="750">
                  <c:v>18419.600000000002</c:v>
                </c:pt>
                <c:pt idx="751">
                  <c:v>18446.892307692306</c:v>
                </c:pt>
                <c:pt idx="752">
                  <c:v>18474.18461538462</c:v>
                </c:pt>
                <c:pt idx="753">
                  <c:v>18501.476923076916</c:v>
                </c:pt>
                <c:pt idx="754">
                  <c:v>18528.769230769234</c:v>
                </c:pt>
                <c:pt idx="755">
                  <c:v>18556.061538461516</c:v>
                </c:pt>
                <c:pt idx="756">
                  <c:v>18583.353846153848</c:v>
                </c:pt>
                <c:pt idx="757">
                  <c:v>18610.646153846152</c:v>
                </c:pt>
                <c:pt idx="758">
                  <c:v>18637.938461538462</c:v>
                </c:pt>
                <c:pt idx="759">
                  <c:v>18665.230769230697</c:v>
                </c:pt>
                <c:pt idx="760">
                  <c:v>18692.523076923077</c:v>
                </c:pt>
                <c:pt idx="761">
                  <c:v>18719.815384615387</c:v>
                </c:pt>
                <c:pt idx="762">
                  <c:v>18747.107692307694</c:v>
                </c:pt>
                <c:pt idx="763">
                  <c:v>18774.400000000001</c:v>
                </c:pt>
                <c:pt idx="764">
                  <c:v>18801.692307692312</c:v>
                </c:pt>
                <c:pt idx="765">
                  <c:v>18828.984615384721</c:v>
                </c:pt>
                <c:pt idx="766">
                  <c:v>18856.276923076912</c:v>
                </c:pt>
                <c:pt idx="767">
                  <c:v>18883.569230769233</c:v>
                </c:pt>
                <c:pt idx="768">
                  <c:v>18910.861538461497</c:v>
                </c:pt>
                <c:pt idx="769">
                  <c:v>18938.153846153848</c:v>
                </c:pt>
                <c:pt idx="770">
                  <c:v>18965.446153846158</c:v>
                </c:pt>
                <c:pt idx="771">
                  <c:v>18992.738461538462</c:v>
                </c:pt>
                <c:pt idx="772">
                  <c:v>19020.030769230696</c:v>
                </c:pt>
                <c:pt idx="773">
                  <c:v>19047.323076923076</c:v>
                </c:pt>
                <c:pt idx="774">
                  <c:v>19074.615384615387</c:v>
                </c:pt>
                <c:pt idx="775">
                  <c:v>19101.907692307701</c:v>
                </c:pt>
                <c:pt idx="776">
                  <c:v>19129.2</c:v>
                </c:pt>
                <c:pt idx="777">
                  <c:v>19156.492307692311</c:v>
                </c:pt>
                <c:pt idx="778">
                  <c:v>19183.784615384629</c:v>
                </c:pt>
                <c:pt idx="779">
                  <c:v>19211.076923076896</c:v>
                </c:pt>
                <c:pt idx="780">
                  <c:v>19238.369230769233</c:v>
                </c:pt>
                <c:pt idx="781">
                  <c:v>19265.661538461496</c:v>
                </c:pt>
                <c:pt idx="782">
                  <c:v>19292.953846153861</c:v>
                </c:pt>
                <c:pt idx="783">
                  <c:v>19320.246153846158</c:v>
                </c:pt>
                <c:pt idx="784">
                  <c:v>19347.538461538457</c:v>
                </c:pt>
                <c:pt idx="785">
                  <c:v>19374.830769230692</c:v>
                </c:pt>
                <c:pt idx="786">
                  <c:v>19402.123076923057</c:v>
                </c:pt>
                <c:pt idx="787">
                  <c:v>19429.415384615389</c:v>
                </c:pt>
                <c:pt idx="788">
                  <c:v>19456.7076923077</c:v>
                </c:pt>
                <c:pt idx="789">
                  <c:v>19484</c:v>
                </c:pt>
                <c:pt idx="790">
                  <c:v>19511.292307692311</c:v>
                </c:pt>
                <c:pt idx="791">
                  <c:v>19538.584615384621</c:v>
                </c:pt>
                <c:pt idx="792">
                  <c:v>19565.876923076896</c:v>
                </c:pt>
                <c:pt idx="793">
                  <c:v>19593.169230769236</c:v>
                </c:pt>
                <c:pt idx="794">
                  <c:v>19620.461538461543</c:v>
                </c:pt>
                <c:pt idx="795">
                  <c:v>19647.753846153861</c:v>
                </c:pt>
                <c:pt idx="796">
                  <c:v>19675.046153846157</c:v>
                </c:pt>
                <c:pt idx="797">
                  <c:v>19702.338461538457</c:v>
                </c:pt>
                <c:pt idx="798">
                  <c:v>19729.630769230578</c:v>
                </c:pt>
                <c:pt idx="799">
                  <c:v>19756.923076923078</c:v>
                </c:pt>
                <c:pt idx="800">
                  <c:v>19784.215384615389</c:v>
                </c:pt>
                <c:pt idx="801">
                  <c:v>19811.507692307699</c:v>
                </c:pt>
                <c:pt idx="802">
                  <c:v>19838.8</c:v>
                </c:pt>
                <c:pt idx="803">
                  <c:v>19866.09230769231</c:v>
                </c:pt>
                <c:pt idx="804">
                  <c:v>19893.384615384621</c:v>
                </c:pt>
                <c:pt idx="805">
                  <c:v>19920.676923076753</c:v>
                </c:pt>
                <c:pt idx="806">
                  <c:v>19947.969230769235</c:v>
                </c:pt>
                <c:pt idx="807">
                  <c:v>19975.261538461542</c:v>
                </c:pt>
                <c:pt idx="808">
                  <c:v>20002.553846153849</c:v>
                </c:pt>
                <c:pt idx="809">
                  <c:v>20029.846153846156</c:v>
                </c:pt>
                <c:pt idx="810">
                  <c:v>20057.138461538456</c:v>
                </c:pt>
                <c:pt idx="811">
                  <c:v>20084.430769230756</c:v>
                </c:pt>
                <c:pt idx="812">
                  <c:v>20111.723076923077</c:v>
                </c:pt>
                <c:pt idx="813">
                  <c:v>20139.015384615388</c:v>
                </c:pt>
                <c:pt idx="814">
                  <c:v>20166.307692307695</c:v>
                </c:pt>
                <c:pt idx="815">
                  <c:v>20193.600000000002</c:v>
                </c:pt>
                <c:pt idx="816">
                  <c:v>20220.892307692313</c:v>
                </c:pt>
                <c:pt idx="817">
                  <c:v>20248.18461538462</c:v>
                </c:pt>
                <c:pt idx="818">
                  <c:v>20275.476923076916</c:v>
                </c:pt>
                <c:pt idx="819">
                  <c:v>20302.769230769234</c:v>
                </c:pt>
                <c:pt idx="820">
                  <c:v>20330.061538461516</c:v>
                </c:pt>
                <c:pt idx="821">
                  <c:v>20357.353846153848</c:v>
                </c:pt>
                <c:pt idx="822">
                  <c:v>20384.646153846152</c:v>
                </c:pt>
                <c:pt idx="823">
                  <c:v>20411.938461538466</c:v>
                </c:pt>
                <c:pt idx="824">
                  <c:v>20439.230769230697</c:v>
                </c:pt>
                <c:pt idx="825">
                  <c:v>20466.523076923077</c:v>
                </c:pt>
                <c:pt idx="826">
                  <c:v>20493.815384615387</c:v>
                </c:pt>
                <c:pt idx="827">
                  <c:v>20521.107692307694</c:v>
                </c:pt>
                <c:pt idx="828">
                  <c:v>20548.400000000001</c:v>
                </c:pt>
                <c:pt idx="829">
                  <c:v>20575.692307692312</c:v>
                </c:pt>
                <c:pt idx="830">
                  <c:v>20602.984615384721</c:v>
                </c:pt>
                <c:pt idx="831">
                  <c:v>20630.276923076912</c:v>
                </c:pt>
                <c:pt idx="832">
                  <c:v>20657.569230769233</c:v>
                </c:pt>
                <c:pt idx="833">
                  <c:v>20684.861538461497</c:v>
                </c:pt>
                <c:pt idx="834">
                  <c:v>20712.153846153848</c:v>
                </c:pt>
                <c:pt idx="835">
                  <c:v>20739.446153846158</c:v>
                </c:pt>
                <c:pt idx="836">
                  <c:v>20766.738461538462</c:v>
                </c:pt>
                <c:pt idx="837">
                  <c:v>20794.030769230696</c:v>
                </c:pt>
                <c:pt idx="838">
                  <c:v>20821.323076923076</c:v>
                </c:pt>
                <c:pt idx="839">
                  <c:v>20848.615384615387</c:v>
                </c:pt>
                <c:pt idx="840">
                  <c:v>20875.907692307701</c:v>
                </c:pt>
                <c:pt idx="841">
                  <c:v>20903.2</c:v>
                </c:pt>
                <c:pt idx="842">
                  <c:v>20930.492307692311</c:v>
                </c:pt>
                <c:pt idx="843">
                  <c:v>20957.784615384629</c:v>
                </c:pt>
                <c:pt idx="844">
                  <c:v>20985.076923076896</c:v>
                </c:pt>
                <c:pt idx="845">
                  <c:v>21012.369230769236</c:v>
                </c:pt>
                <c:pt idx="846">
                  <c:v>21039.661538461496</c:v>
                </c:pt>
                <c:pt idx="847">
                  <c:v>21066.953846153861</c:v>
                </c:pt>
                <c:pt idx="848">
                  <c:v>21094.246153846158</c:v>
                </c:pt>
                <c:pt idx="849">
                  <c:v>21121.538461538457</c:v>
                </c:pt>
                <c:pt idx="850">
                  <c:v>21148.830769230692</c:v>
                </c:pt>
                <c:pt idx="851">
                  <c:v>21176.123076923057</c:v>
                </c:pt>
                <c:pt idx="852">
                  <c:v>21203.415384615389</c:v>
                </c:pt>
                <c:pt idx="853">
                  <c:v>21230.7076923077</c:v>
                </c:pt>
                <c:pt idx="854">
                  <c:v>21258</c:v>
                </c:pt>
                <c:pt idx="855">
                  <c:v>21285.292307692311</c:v>
                </c:pt>
                <c:pt idx="856">
                  <c:v>21312.584615384621</c:v>
                </c:pt>
                <c:pt idx="857">
                  <c:v>21339.876923076896</c:v>
                </c:pt>
                <c:pt idx="858">
                  <c:v>21367.169230769236</c:v>
                </c:pt>
                <c:pt idx="859">
                  <c:v>21394.461538461543</c:v>
                </c:pt>
                <c:pt idx="860">
                  <c:v>21421.753846153861</c:v>
                </c:pt>
                <c:pt idx="861">
                  <c:v>21449.046153846157</c:v>
                </c:pt>
                <c:pt idx="862">
                  <c:v>21476.338461538457</c:v>
                </c:pt>
                <c:pt idx="863">
                  <c:v>21503.630769230578</c:v>
                </c:pt>
                <c:pt idx="864">
                  <c:v>21530.923076923078</c:v>
                </c:pt>
                <c:pt idx="865">
                  <c:v>21558.215384615389</c:v>
                </c:pt>
                <c:pt idx="866">
                  <c:v>21585.507692307699</c:v>
                </c:pt>
                <c:pt idx="867">
                  <c:v>21612.799999999996</c:v>
                </c:pt>
                <c:pt idx="868">
                  <c:v>21640.09230769231</c:v>
                </c:pt>
                <c:pt idx="869">
                  <c:v>21667.384615384621</c:v>
                </c:pt>
                <c:pt idx="870">
                  <c:v>21694.676923076753</c:v>
                </c:pt>
                <c:pt idx="871">
                  <c:v>21721.969230769235</c:v>
                </c:pt>
                <c:pt idx="872">
                  <c:v>21749.261538461542</c:v>
                </c:pt>
                <c:pt idx="873">
                  <c:v>21776.553846153849</c:v>
                </c:pt>
                <c:pt idx="874">
                  <c:v>21803.846153846156</c:v>
                </c:pt>
                <c:pt idx="875">
                  <c:v>21831.138461538456</c:v>
                </c:pt>
                <c:pt idx="876">
                  <c:v>21858.430769230756</c:v>
                </c:pt>
                <c:pt idx="877">
                  <c:v>21885.723076923077</c:v>
                </c:pt>
                <c:pt idx="878">
                  <c:v>21913.015384615388</c:v>
                </c:pt>
                <c:pt idx="879">
                  <c:v>21940.307692307695</c:v>
                </c:pt>
                <c:pt idx="880">
                  <c:v>21967.600000000002</c:v>
                </c:pt>
                <c:pt idx="881">
                  <c:v>21994.892307692313</c:v>
                </c:pt>
                <c:pt idx="882">
                  <c:v>22022.18461538462</c:v>
                </c:pt>
                <c:pt idx="883">
                  <c:v>22049.476923076916</c:v>
                </c:pt>
                <c:pt idx="884">
                  <c:v>22076.769230769234</c:v>
                </c:pt>
                <c:pt idx="885">
                  <c:v>22104.061538461516</c:v>
                </c:pt>
                <c:pt idx="886">
                  <c:v>22131.353846153848</c:v>
                </c:pt>
                <c:pt idx="887">
                  <c:v>22158.646153846152</c:v>
                </c:pt>
                <c:pt idx="888">
                  <c:v>22185.938461538466</c:v>
                </c:pt>
                <c:pt idx="889">
                  <c:v>22213.230769230697</c:v>
                </c:pt>
                <c:pt idx="890">
                  <c:v>22240.523076923077</c:v>
                </c:pt>
                <c:pt idx="891">
                  <c:v>22267.815384615387</c:v>
                </c:pt>
                <c:pt idx="892">
                  <c:v>22295.107692307694</c:v>
                </c:pt>
                <c:pt idx="893">
                  <c:v>22322.400000000001</c:v>
                </c:pt>
                <c:pt idx="894">
                  <c:v>22349.692307692312</c:v>
                </c:pt>
                <c:pt idx="895">
                  <c:v>22376.984615384721</c:v>
                </c:pt>
                <c:pt idx="896">
                  <c:v>22404.276923076912</c:v>
                </c:pt>
                <c:pt idx="897">
                  <c:v>22431.569230769233</c:v>
                </c:pt>
                <c:pt idx="898">
                  <c:v>22458.861538461497</c:v>
                </c:pt>
                <c:pt idx="899">
                  <c:v>22486.153846153848</c:v>
                </c:pt>
                <c:pt idx="900">
                  <c:v>22513.446153846158</c:v>
                </c:pt>
                <c:pt idx="901">
                  <c:v>22540.738461538462</c:v>
                </c:pt>
                <c:pt idx="902">
                  <c:v>22568.030769230696</c:v>
                </c:pt>
                <c:pt idx="903">
                  <c:v>22595.323076923076</c:v>
                </c:pt>
                <c:pt idx="904">
                  <c:v>22622.615384615387</c:v>
                </c:pt>
                <c:pt idx="905">
                  <c:v>22649.907692307701</c:v>
                </c:pt>
                <c:pt idx="906">
                  <c:v>22677.200000000001</c:v>
                </c:pt>
                <c:pt idx="907">
                  <c:v>22704.492307692311</c:v>
                </c:pt>
                <c:pt idx="908">
                  <c:v>22731.784615384629</c:v>
                </c:pt>
                <c:pt idx="909">
                  <c:v>22759.076923076896</c:v>
                </c:pt>
                <c:pt idx="910">
                  <c:v>22786.369230769236</c:v>
                </c:pt>
                <c:pt idx="911">
                  <c:v>22813.661538461496</c:v>
                </c:pt>
                <c:pt idx="912">
                  <c:v>22840.953846153861</c:v>
                </c:pt>
                <c:pt idx="913">
                  <c:v>22868.246153846158</c:v>
                </c:pt>
                <c:pt idx="914">
                  <c:v>22895.538461538457</c:v>
                </c:pt>
                <c:pt idx="915">
                  <c:v>22922.830769230692</c:v>
                </c:pt>
                <c:pt idx="916">
                  <c:v>22950.123076923057</c:v>
                </c:pt>
                <c:pt idx="917">
                  <c:v>22977.415384615389</c:v>
                </c:pt>
                <c:pt idx="918">
                  <c:v>23004.7076923077</c:v>
                </c:pt>
                <c:pt idx="919">
                  <c:v>23032</c:v>
                </c:pt>
                <c:pt idx="920">
                  <c:v>23059.292307692311</c:v>
                </c:pt>
                <c:pt idx="921">
                  <c:v>23086.584615384621</c:v>
                </c:pt>
                <c:pt idx="922">
                  <c:v>23113.876923076896</c:v>
                </c:pt>
                <c:pt idx="923">
                  <c:v>23141.169230769236</c:v>
                </c:pt>
                <c:pt idx="924">
                  <c:v>23168.461538461543</c:v>
                </c:pt>
                <c:pt idx="925">
                  <c:v>23195.753846153861</c:v>
                </c:pt>
                <c:pt idx="926">
                  <c:v>23223.046153846157</c:v>
                </c:pt>
                <c:pt idx="927">
                  <c:v>23250.338461538457</c:v>
                </c:pt>
                <c:pt idx="928">
                  <c:v>23277.630769230578</c:v>
                </c:pt>
                <c:pt idx="929">
                  <c:v>23304.923076923078</c:v>
                </c:pt>
                <c:pt idx="930">
                  <c:v>23332.215384615389</c:v>
                </c:pt>
                <c:pt idx="931">
                  <c:v>23359.507692307699</c:v>
                </c:pt>
                <c:pt idx="932">
                  <c:v>23386.800000000003</c:v>
                </c:pt>
                <c:pt idx="933">
                  <c:v>23414.09230769231</c:v>
                </c:pt>
                <c:pt idx="934">
                  <c:v>23441.384615384621</c:v>
                </c:pt>
                <c:pt idx="935">
                  <c:v>23468.676923076753</c:v>
                </c:pt>
                <c:pt idx="936">
                  <c:v>23495.969230769235</c:v>
                </c:pt>
                <c:pt idx="937">
                  <c:v>23523.261538461542</c:v>
                </c:pt>
                <c:pt idx="938">
                  <c:v>23550.553846153849</c:v>
                </c:pt>
                <c:pt idx="939">
                  <c:v>23577.846153846156</c:v>
                </c:pt>
                <c:pt idx="940">
                  <c:v>23605.138461538456</c:v>
                </c:pt>
                <c:pt idx="941">
                  <c:v>23632.430769230756</c:v>
                </c:pt>
                <c:pt idx="942">
                  <c:v>23659.723076923077</c:v>
                </c:pt>
                <c:pt idx="943">
                  <c:v>23687.015384615388</c:v>
                </c:pt>
                <c:pt idx="944">
                  <c:v>23714.307692307695</c:v>
                </c:pt>
                <c:pt idx="945">
                  <c:v>23741.600000000002</c:v>
                </c:pt>
                <c:pt idx="946">
                  <c:v>23768.892307692313</c:v>
                </c:pt>
                <c:pt idx="947">
                  <c:v>23796.18461538462</c:v>
                </c:pt>
                <c:pt idx="948">
                  <c:v>23823.476923076916</c:v>
                </c:pt>
                <c:pt idx="949">
                  <c:v>23850.769230769234</c:v>
                </c:pt>
                <c:pt idx="950">
                  <c:v>23878.061538461516</c:v>
                </c:pt>
                <c:pt idx="951">
                  <c:v>23905.353846153848</c:v>
                </c:pt>
                <c:pt idx="952">
                  <c:v>23932.646153846152</c:v>
                </c:pt>
                <c:pt idx="953">
                  <c:v>23959.938461538466</c:v>
                </c:pt>
                <c:pt idx="954">
                  <c:v>23987.230769230697</c:v>
                </c:pt>
                <c:pt idx="955">
                  <c:v>24014.523076923077</c:v>
                </c:pt>
                <c:pt idx="956">
                  <c:v>24041.815384615387</c:v>
                </c:pt>
                <c:pt idx="957">
                  <c:v>24069.107692307694</c:v>
                </c:pt>
                <c:pt idx="958">
                  <c:v>24096.400000000001</c:v>
                </c:pt>
                <c:pt idx="959">
                  <c:v>24123.692307692312</c:v>
                </c:pt>
                <c:pt idx="960">
                  <c:v>24150.984615384721</c:v>
                </c:pt>
                <c:pt idx="961">
                  <c:v>24178.276923076912</c:v>
                </c:pt>
                <c:pt idx="962">
                  <c:v>24205.569230769233</c:v>
                </c:pt>
                <c:pt idx="963">
                  <c:v>24232.861538461497</c:v>
                </c:pt>
                <c:pt idx="964">
                  <c:v>24260.153846153848</c:v>
                </c:pt>
                <c:pt idx="965">
                  <c:v>24287.446153846158</c:v>
                </c:pt>
                <c:pt idx="966">
                  <c:v>24314.738461538462</c:v>
                </c:pt>
                <c:pt idx="967">
                  <c:v>24342.030769230696</c:v>
                </c:pt>
                <c:pt idx="968">
                  <c:v>24369.323076923076</c:v>
                </c:pt>
                <c:pt idx="969">
                  <c:v>24396.615384615387</c:v>
                </c:pt>
                <c:pt idx="970">
                  <c:v>24423.907692307701</c:v>
                </c:pt>
                <c:pt idx="971">
                  <c:v>24451.200000000001</c:v>
                </c:pt>
                <c:pt idx="972">
                  <c:v>24478.492307692311</c:v>
                </c:pt>
                <c:pt idx="973">
                  <c:v>24505.784615384629</c:v>
                </c:pt>
                <c:pt idx="974">
                  <c:v>24533.076923076896</c:v>
                </c:pt>
                <c:pt idx="975">
                  <c:v>24560.369230769236</c:v>
                </c:pt>
                <c:pt idx="976">
                  <c:v>24587.661538461496</c:v>
                </c:pt>
                <c:pt idx="977">
                  <c:v>24614.953846153861</c:v>
                </c:pt>
                <c:pt idx="978">
                  <c:v>24642.246153846158</c:v>
                </c:pt>
                <c:pt idx="979">
                  <c:v>24669.538461538457</c:v>
                </c:pt>
                <c:pt idx="980">
                  <c:v>24696.830769230692</c:v>
                </c:pt>
                <c:pt idx="981">
                  <c:v>24724.123076923057</c:v>
                </c:pt>
                <c:pt idx="982">
                  <c:v>24751.415384615389</c:v>
                </c:pt>
                <c:pt idx="983">
                  <c:v>24778.7076923077</c:v>
                </c:pt>
                <c:pt idx="984">
                  <c:v>24806</c:v>
                </c:pt>
                <c:pt idx="985">
                  <c:v>24833.292307692311</c:v>
                </c:pt>
                <c:pt idx="986">
                  <c:v>24860.584615384621</c:v>
                </c:pt>
                <c:pt idx="987">
                  <c:v>24887.876923076896</c:v>
                </c:pt>
                <c:pt idx="988">
                  <c:v>24915.169230769236</c:v>
                </c:pt>
                <c:pt idx="989">
                  <c:v>24942.461538461543</c:v>
                </c:pt>
                <c:pt idx="990">
                  <c:v>24969.753846153861</c:v>
                </c:pt>
                <c:pt idx="991">
                  <c:v>24997.046153846157</c:v>
                </c:pt>
                <c:pt idx="992">
                  <c:v>25024.338461538457</c:v>
                </c:pt>
                <c:pt idx="993">
                  <c:v>25051.630769230578</c:v>
                </c:pt>
                <c:pt idx="994">
                  <c:v>25078.923076923078</c:v>
                </c:pt>
                <c:pt idx="995">
                  <c:v>25106.215384615389</c:v>
                </c:pt>
                <c:pt idx="996">
                  <c:v>25133.507692307699</c:v>
                </c:pt>
                <c:pt idx="997">
                  <c:v>25160.800000000003</c:v>
                </c:pt>
                <c:pt idx="998">
                  <c:v>25188.09230769231</c:v>
                </c:pt>
                <c:pt idx="999">
                  <c:v>25215.384615384621</c:v>
                </c:pt>
                <c:pt idx="1000">
                  <c:v>25242.676923076753</c:v>
                </c:pt>
                <c:pt idx="1001">
                  <c:v>25269.969230769235</c:v>
                </c:pt>
                <c:pt idx="1002">
                  <c:v>25297.261538461542</c:v>
                </c:pt>
                <c:pt idx="1003">
                  <c:v>25324.553846153849</c:v>
                </c:pt>
                <c:pt idx="1004">
                  <c:v>25351.846153846156</c:v>
                </c:pt>
                <c:pt idx="1005">
                  <c:v>25379.138461538456</c:v>
                </c:pt>
                <c:pt idx="1006">
                  <c:v>25406.430769230756</c:v>
                </c:pt>
                <c:pt idx="1007">
                  <c:v>25433.723076923081</c:v>
                </c:pt>
                <c:pt idx="1008">
                  <c:v>25461.015384615388</c:v>
                </c:pt>
                <c:pt idx="1009">
                  <c:v>25488.307692307695</c:v>
                </c:pt>
                <c:pt idx="1010">
                  <c:v>25515.600000000002</c:v>
                </c:pt>
                <c:pt idx="1011">
                  <c:v>25542.892307692313</c:v>
                </c:pt>
                <c:pt idx="1012">
                  <c:v>25570.18461538462</c:v>
                </c:pt>
                <c:pt idx="1013">
                  <c:v>25597.476923076916</c:v>
                </c:pt>
                <c:pt idx="1014">
                  <c:v>25624.769230769234</c:v>
                </c:pt>
                <c:pt idx="1015">
                  <c:v>25652.061538461516</c:v>
                </c:pt>
                <c:pt idx="1016">
                  <c:v>25679.353846153848</c:v>
                </c:pt>
                <c:pt idx="1017">
                  <c:v>25706.646153846152</c:v>
                </c:pt>
                <c:pt idx="1018">
                  <c:v>25733.938461538466</c:v>
                </c:pt>
                <c:pt idx="1019">
                  <c:v>25761.230769230697</c:v>
                </c:pt>
                <c:pt idx="1020">
                  <c:v>25788.523076923077</c:v>
                </c:pt>
                <c:pt idx="1021">
                  <c:v>25815.815384615387</c:v>
                </c:pt>
                <c:pt idx="1022">
                  <c:v>25843.107692307694</c:v>
                </c:pt>
                <c:pt idx="1023">
                  <c:v>25870.400000000001</c:v>
                </c:pt>
                <c:pt idx="1024">
                  <c:v>25897.692307692312</c:v>
                </c:pt>
                <c:pt idx="1025">
                  <c:v>25924.984615384721</c:v>
                </c:pt>
                <c:pt idx="1026">
                  <c:v>25952.276923076912</c:v>
                </c:pt>
                <c:pt idx="1027">
                  <c:v>25979.569230769233</c:v>
                </c:pt>
                <c:pt idx="1028">
                  <c:v>26006.861538461497</c:v>
                </c:pt>
                <c:pt idx="1029">
                  <c:v>26034.153846153848</c:v>
                </c:pt>
                <c:pt idx="1030">
                  <c:v>26061.446153846158</c:v>
                </c:pt>
                <c:pt idx="1031">
                  <c:v>26088.738461538462</c:v>
                </c:pt>
                <c:pt idx="1032">
                  <c:v>26116.030769230696</c:v>
                </c:pt>
                <c:pt idx="1033">
                  <c:v>26143.323076923076</c:v>
                </c:pt>
                <c:pt idx="1034">
                  <c:v>26170.615384615387</c:v>
                </c:pt>
                <c:pt idx="1035">
                  <c:v>26197.907692307701</c:v>
                </c:pt>
                <c:pt idx="1036">
                  <c:v>26225.200000000001</c:v>
                </c:pt>
                <c:pt idx="1037">
                  <c:v>26252.492307692311</c:v>
                </c:pt>
                <c:pt idx="1038">
                  <c:v>26279.784615384629</c:v>
                </c:pt>
                <c:pt idx="1039">
                  <c:v>26307.076923076896</c:v>
                </c:pt>
                <c:pt idx="1040">
                  <c:v>26334.369230769236</c:v>
                </c:pt>
                <c:pt idx="1041">
                  <c:v>26361.661538461496</c:v>
                </c:pt>
                <c:pt idx="1042">
                  <c:v>26388.953846153861</c:v>
                </c:pt>
                <c:pt idx="1043">
                  <c:v>26416.246153846158</c:v>
                </c:pt>
                <c:pt idx="1044">
                  <c:v>26443.538461538457</c:v>
                </c:pt>
                <c:pt idx="1045">
                  <c:v>26470.830769230692</c:v>
                </c:pt>
                <c:pt idx="1046">
                  <c:v>26498.123076923082</c:v>
                </c:pt>
                <c:pt idx="1047">
                  <c:v>26525.415384615389</c:v>
                </c:pt>
                <c:pt idx="1048">
                  <c:v>26552.7076923077</c:v>
                </c:pt>
                <c:pt idx="1049">
                  <c:v>26580</c:v>
                </c:pt>
                <c:pt idx="1050">
                  <c:v>26607.292307692311</c:v>
                </c:pt>
                <c:pt idx="1051">
                  <c:v>26634.584615384621</c:v>
                </c:pt>
                <c:pt idx="1052">
                  <c:v>26661.876923076896</c:v>
                </c:pt>
                <c:pt idx="1053">
                  <c:v>26689.169230769236</c:v>
                </c:pt>
                <c:pt idx="1054">
                  <c:v>26716.461538461543</c:v>
                </c:pt>
                <c:pt idx="1055">
                  <c:v>26743.753846153861</c:v>
                </c:pt>
                <c:pt idx="1056">
                  <c:v>26771.046153846157</c:v>
                </c:pt>
                <c:pt idx="1057">
                  <c:v>26798.338461538457</c:v>
                </c:pt>
                <c:pt idx="1058">
                  <c:v>26825.630769230578</c:v>
                </c:pt>
                <c:pt idx="1059">
                  <c:v>26852.923076923078</c:v>
                </c:pt>
                <c:pt idx="1060">
                  <c:v>26880.215384615389</c:v>
                </c:pt>
                <c:pt idx="1061">
                  <c:v>26907.507692307699</c:v>
                </c:pt>
                <c:pt idx="1062">
                  <c:v>26934.800000000003</c:v>
                </c:pt>
                <c:pt idx="1063">
                  <c:v>26962.09230769231</c:v>
                </c:pt>
                <c:pt idx="1064">
                  <c:v>26989.384615384621</c:v>
                </c:pt>
                <c:pt idx="1065">
                  <c:v>27016.676923076753</c:v>
                </c:pt>
                <c:pt idx="1066">
                  <c:v>27043.969230769235</c:v>
                </c:pt>
                <c:pt idx="1067">
                  <c:v>27071.261538461542</c:v>
                </c:pt>
                <c:pt idx="1068">
                  <c:v>27098.553846153849</c:v>
                </c:pt>
                <c:pt idx="1069">
                  <c:v>27125.846153846156</c:v>
                </c:pt>
                <c:pt idx="1070">
                  <c:v>27153.138461538456</c:v>
                </c:pt>
                <c:pt idx="1071">
                  <c:v>27180.430769230756</c:v>
                </c:pt>
                <c:pt idx="1072">
                  <c:v>27207.723076923081</c:v>
                </c:pt>
                <c:pt idx="1073">
                  <c:v>27235.015384615388</c:v>
                </c:pt>
                <c:pt idx="1074">
                  <c:v>27262.307692307695</c:v>
                </c:pt>
                <c:pt idx="1075">
                  <c:v>27289.600000000002</c:v>
                </c:pt>
                <c:pt idx="1076">
                  <c:v>27316.892307692313</c:v>
                </c:pt>
                <c:pt idx="1077">
                  <c:v>27344.18461538462</c:v>
                </c:pt>
                <c:pt idx="1078">
                  <c:v>27371.476923076916</c:v>
                </c:pt>
                <c:pt idx="1079">
                  <c:v>27398.769230769234</c:v>
                </c:pt>
                <c:pt idx="1080">
                  <c:v>27426.061538461516</c:v>
                </c:pt>
                <c:pt idx="1081">
                  <c:v>27453.353846153848</c:v>
                </c:pt>
                <c:pt idx="1082">
                  <c:v>27480.646153846152</c:v>
                </c:pt>
                <c:pt idx="1083">
                  <c:v>27507.938461538466</c:v>
                </c:pt>
                <c:pt idx="1084">
                  <c:v>27535.230769230697</c:v>
                </c:pt>
                <c:pt idx="1085">
                  <c:v>27562.523076923077</c:v>
                </c:pt>
                <c:pt idx="1086">
                  <c:v>27589.815384615387</c:v>
                </c:pt>
                <c:pt idx="1087">
                  <c:v>27617.107692307694</c:v>
                </c:pt>
                <c:pt idx="1088">
                  <c:v>27644.400000000001</c:v>
                </c:pt>
                <c:pt idx="1089">
                  <c:v>27671.692307692312</c:v>
                </c:pt>
                <c:pt idx="1090">
                  <c:v>27698.984615384721</c:v>
                </c:pt>
                <c:pt idx="1091">
                  <c:v>27726.276923076912</c:v>
                </c:pt>
                <c:pt idx="1092">
                  <c:v>27753.569230769233</c:v>
                </c:pt>
                <c:pt idx="1093">
                  <c:v>27780.861538461497</c:v>
                </c:pt>
                <c:pt idx="1094">
                  <c:v>27808.153846153848</c:v>
                </c:pt>
                <c:pt idx="1095">
                  <c:v>27835.446153846158</c:v>
                </c:pt>
                <c:pt idx="1096">
                  <c:v>27862.738461538462</c:v>
                </c:pt>
                <c:pt idx="1097">
                  <c:v>27890.030769230696</c:v>
                </c:pt>
                <c:pt idx="1098">
                  <c:v>27917.323076923076</c:v>
                </c:pt>
                <c:pt idx="1099">
                  <c:v>27944.61538461539</c:v>
                </c:pt>
              </c:numCache>
            </c:numRef>
          </c:yVal>
        </c:ser>
        <c:ser>
          <c:idx val="11"/>
          <c:order val="11"/>
          <c:tx>
            <c:strRef>
              <c:f>'Všechny rychlosti'!$M$71</c:f>
              <c:strCache>
                <c:ptCount val="1"/>
                <c:pt idx="0">
                  <c:v>80</c:v>
                </c:pt>
              </c:strCache>
            </c:strRef>
          </c:tx>
          <c:spPr>
            <a:ln w="12700">
              <a:prstDash val="solid"/>
            </a:ln>
          </c:spPr>
          <c:marker>
            <c:symbol val="none"/>
          </c:marker>
          <c:xVal>
            <c:numRef>
              <c:f>'Všechny rychlosti'!$P$16:$APW$16</c:f>
              <c:numCache>
                <c:formatCode>General</c:formatCode>
                <c:ptCount val="1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</c:numCache>
            </c:numRef>
          </c:xVal>
          <c:yVal>
            <c:numRef>
              <c:f>'Všechny rychlosti'!$P$75:$APW$75</c:f>
              <c:numCache>
                <c:formatCode>_-* #,##0.00\ "Kč"_-;\-* #,##0.00\ "Kč"_-;_-* "-"??\ "Kč"_-;_-@_-</c:formatCode>
                <c:ptCount val="1100"/>
                <c:pt idx="0">
                  <c:v>13025.962901922991</c:v>
                </c:pt>
                <c:pt idx="1">
                  <c:v>13032.095188461521</c:v>
                </c:pt>
                <c:pt idx="2">
                  <c:v>13038.227475000012</c:v>
                </c:pt>
                <c:pt idx="3">
                  <c:v>13044.359761538462</c:v>
                </c:pt>
                <c:pt idx="4">
                  <c:v>13050.492048077012</c:v>
                </c:pt>
                <c:pt idx="5">
                  <c:v>13056.624334615386</c:v>
                </c:pt>
                <c:pt idx="6">
                  <c:v>13062.756621153847</c:v>
                </c:pt>
                <c:pt idx="7">
                  <c:v>13068.888907692301</c:v>
                </c:pt>
                <c:pt idx="8">
                  <c:v>13075.021194230771</c:v>
                </c:pt>
                <c:pt idx="9">
                  <c:v>13081.153480769231</c:v>
                </c:pt>
                <c:pt idx="10">
                  <c:v>13087.285767307694</c:v>
                </c:pt>
                <c:pt idx="11">
                  <c:v>13093.418053846157</c:v>
                </c:pt>
                <c:pt idx="12">
                  <c:v>13099.550340384611</c:v>
                </c:pt>
                <c:pt idx="13">
                  <c:v>13105.682626923061</c:v>
                </c:pt>
                <c:pt idx="14">
                  <c:v>13111.81491346144</c:v>
                </c:pt>
                <c:pt idx="15">
                  <c:v>13117.947200000002</c:v>
                </c:pt>
                <c:pt idx="16">
                  <c:v>13124.079486538472</c:v>
                </c:pt>
                <c:pt idx="17">
                  <c:v>13130.211773077002</c:v>
                </c:pt>
                <c:pt idx="18">
                  <c:v>13136.344059615392</c:v>
                </c:pt>
                <c:pt idx="19">
                  <c:v>13142.476346153846</c:v>
                </c:pt>
                <c:pt idx="20">
                  <c:v>13148.608632692309</c:v>
                </c:pt>
                <c:pt idx="21">
                  <c:v>13154.740919230771</c:v>
                </c:pt>
                <c:pt idx="22">
                  <c:v>13160.873205769229</c:v>
                </c:pt>
                <c:pt idx="23">
                  <c:v>13167.005492307693</c:v>
                </c:pt>
                <c:pt idx="24">
                  <c:v>13173.137778846271</c:v>
                </c:pt>
                <c:pt idx="25">
                  <c:v>13179.270065384617</c:v>
                </c:pt>
                <c:pt idx="26">
                  <c:v>13185.40235192308</c:v>
                </c:pt>
                <c:pt idx="27">
                  <c:v>13191.53463846154</c:v>
                </c:pt>
                <c:pt idx="28">
                  <c:v>13197.666924999892</c:v>
                </c:pt>
                <c:pt idx="29">
                  <c:v>13203.799211538542</c:v>
                </c:pt>
                <c:pt idx="30">
                  <c:v>13209.93149807701</c:v>
                </c:pt>
                <c:pt idx="31">
                  <c:v>13216.063784615386</c:v>
                </c:pt>
                <c:pt idx="32">
                  <c:v>13222.19607115385</c:v>
                </c:pt>
                <c:pt idx="33">
                  <c:v>13228.32835769231</c:v>
                </c:pt>
                <c:pt idx="34">
                  <c:v>13234.460644230769</c:v>
                </c:pt>
                <c:pt idx="35">
                  <c:v>13240.592930769153</c:v>
                </c:pt>
                <c:pt idx="36">
                  <c:v>13246.725217307694</c:v>
                </c:pt>
                <c:pt idx="37">
                  <c:v>13252.857503846079</c:v>
                </c:pt>
                <c:pt idx="38">
                  <c:v>13258.989790384609</c:v>
                </c:pt>
                <c:pt idx="39">
                  <c:v>13265.122076923079</c:v>
                </c:pt>
                <c:pt idx="40">
                  <c:v>13271.254363461541</c:v>
                </c:pt>
                <c:pt idx="41">
                  <c:v>13277.386649999922</c:v>
                </c:pt>
                <c:pt idx="42">
                  <c:v>13283.518936538463</c:v>
                </c:pt>
                <c:pt idx="43">
                  <c:v>13289.651223076926</c:v>
                </c:pt>
                <c:pt idx="44">
                  <c:v>13295.78350961539</c:v>
                </c:pt>
                <c:pt idx="45">
                  <c:v>13301.915796153848</c:v>
                </c:pt>
                <c:pt idx="46">
                  <c:v>13308.04808269231</c:v>
                </c:pt>
                <c:pt idx="47">
                  <c:v>13314.180369230771</c:v>
                </c:pt>
                <c:pt idx="48">
                  <c:v>13320.312655769229</c:v>
                </c:pt>
                <c:pt idx="49">
                  <c:v>13326.444942307771</c:v>
                </c:pt>
                <c:pt idx="50">
                  <c:v>13332.577228846156</c:v>
                </c:pt>
                <c:pt idx="51">
                  <c:v>13338.709515384617</c:v>
                </c:pt>
                <c:pt idx="52">
                  <c:v>13344.841801923067</c:v>
                </c:pt>
                <c:pt idx="53">
                  <c:v>13350.97408846154</c:v>
                </c:pt>
                <c:pt idx="54">
                  <c:v>13357.106375000001</c:v>
                </c:pt>
                <c:pt idx="55">
                  <c:v>13363.238661538478</c:v>
                </c:pt>
                <c:pt idx="56">
                  <c:v>13369.370948076928</c:v>
                </c:pt>
                <c:pt idx="57">
                  <c:v>13375.503234615386</c:v>
                </c:pt>
                <c:pt idx="58">
                  <c:v>13381.635521153848</c:v>
                </c:pt>
                <c:pt idx="59">
                  <c:v>13387.767807692311</c:v>
                </c:pt>
                <c:pt idx="60">
                  <c:v>13393.900094230767</c:v>
                </c:pt>
                <c:pt idx="61">
                  <c:v>13400.032380769233</c:v>
                </c:pt>
                <c:pt idx="62">
                  <c:v>13406.164667307694</c:v>
                </c:pt>
                <c:pt idx="63">
                  <c:v>13412.296953846155</c:v>
                </c:pt>
                <c:pt idx="64">
                  <c:v>13418.429240384618</c:v>
                </c:pt>
                <c:pt idx="65">
                  <c:v>13424.561526922997</c:v>
                </c:pt>
                <c:pt idx="66">
                  <c:v>13430.693813461541</c:v>
                </c:pt>
                <c:pt idx="67">
                  <c:v>13436.826099999913</c:v>
                </c:pt>
                <c:pt idx="68">
                  <c:v>13442.958386538463</c:v>
                </c:pt>
                <c:pt idx="69">
                  <c:v>13449.090673076926</c:v>
                </c:pt>
                <c:pt idx="70">
                  <c:v>13455.222959615388</c:v>
                </c:pt>
                <c:pt idx="71">
                  <c:v>13461.355246153847</c:v>
                </c:pt>
                <c:pt idx="72">
                  <c:v>13467.487532692307</c:v>
                </c:pt>
                <c:pt idx="73">
                  <c:v>13473.619819230771</c:v>
                </c:pt>
                <c:pt idx="74">
                  <c:v>13479.752105769227</c:v>
                </c:pt>
                <c:pt idx="75">
                  <c:v>13485.884392307695</c:v>
                </c:pt>
                <c:pt idx="76">
                  <c:v>13492.016678846156</c:v>
                </c:pt>
                <c:pt idx="77">
                  <c:v>13498.148965384617</c:v>
                </c:pt>
                <c:pt idx="78">
                  <c:v>13504.281251923077</c:v>
                </c:pt>
                <c:pt idx="79">
                  <c:v>13510.41353846154</c:v>
                </c:pt>
                <c:pt idx="80">
                  <c:v>13516.545825000003</c:v>
                </c:pt>
                <c:pt idx="81">
                  <c:v>13522.678111538462</c:v>
                </c:pt>
                <c:pt idx="82">
                  <c:v>13528.810398076928</c:v>
                </c:pt>
                <c:pt idx="83">
                  <c:v>13534.942684615386</c:v>
                </c:pt>
                <c:pt idx="84">
                  <c:v>13541.074971153848</c:v>
                </c:pt>
                <c:pt idx="85">
                  <c:v>13547.207257692316</c:v>
                </c:pt>
                <c:pt idx="86">
                  <c:v>13553.33954423077</c:v>
                </c:pt>
                <c:pt idx="87">
                  <c:v>13559.471830769147</c:v>
                </c:pt>
                <c:pt idx="88">
                  <c:v>13565.604117307696</c:v>
                </c:pt>
                <c:pt idx="89">
                  <c:v>13571.736403846156</c:v>
                </c:pt>
                <c:pt idx="90">
                  <c:v>13577.868690384492</c:v>
                </c:pt>
                <c:pt idx="91">
                  <c:v>13584.000976922995</c:v>
                </c:pt>
                <c:pt idx="92">
                  <c:v>13590.133263461539</c:v>
                </c:pt>
                <c:pt idx="93">
                  <c:v>13596.265550000002</c:v>
                </c:pt>
                <c:pt idx="94">
                  <c:v>13602.397836538463</c:v>
                </c:pt>
                <c:pt idx="95">
                  <c:v>13608.530123076926</c:v>
                </c:pt>
                <c:pt idx="96">
                  <c:v>13614.662409615386</c:v>
                </c:pt>
                <c:pt idx="97">
                  <c:v>13620.794696153856</c:v>
                </c:pt>
                <c:pt idx="98">
                  <c:v>13626.926982692305</c:v>
                </c:pt>
                <c:pt idx="99">
                  <c:v>13633.059269230769</c:v>
                </c:pt>
                <c:pt idx="100">
                  <c:v>13639.191555769232</c:v>
                </c:pt>
                <c:pt idx="101">
                  <c:v>13645.323842307696</c:v>
                </c:pt>
                <c:pt idx="102">
                  <c:v>13651.456128846145</c:v>
                </c:pt>
                <c:pt idx="103">
                  <c:v>13657.588415384615</c:v>
                </c:pt>
                <c:pt idx="104">
                  <c:v>13663.720701923079</c:v>
                </c:pt>
                <c:pt idx="105">
                  <c:v>13669.852988461453</c:v>
                </c:pt>
                <c:pt idx="106">
                  <c:v>13675.985275000003</c:v>
                </c:pt>
                <c:pt idx="107">
                  <c:v>13682.117561538476</c:v>
                </c:pt>
                <c:pt idx="108">
                  <c:v>13688.249848077056</c:v>
                </c:pt>
                <c:pt idx="109">
                  <c:v>13694.3821346153</c:v>
                </c:pt>
                <c:pt idx="110">
                  <c:v>13700.514421153939</c:v>
                </c:pt>
                <c:pt idx="111">
                  <c:v>13706.646707692316</c:v>
                </c:pt>
                <c:pt idx="112">
                  <c:v>13712.778994230765</c:v>
                </c:pt>
                <c:pt idx="113">
                  <c:v>13718.911280769233</c:v>
                </c:pt>
                <c:pt idx="114">
                  <c:v>13725.04356730779</c:v>
                </c:pt>
                <c:pt idx="115">
                  <c:v>13731.175853846153</c:v>
                </c:pt>
                <c:pt idx="116">
                  <c:v>13737.308140384603</c:v>
                </c:pt>
                <c:pt idx="117">
                  <c:v>13743.44042692308</c:v>
                </c:pt>
                <c:pt idx="118">
                  <c:v>13749.572713461523</c:v>
                </c:pt>
                <c:pt idx="119">
                  <c:v>13755.705000000002</c:v>
                </c:pt>
                <c:pt idx="120">
                  <c:v>13761.837286538464</c:v>
                </c:pt>
                <c:pt idx="121">
                  <c:v>13767.969573076924</c:v>
                </c:pt>
                <c:pt idx="122">
                  <c:v>13774.101859615386</c:v>
                </c:pt>
                <c:pt idx="123">
                  <c:v>13780.234146153975</c:v>
                </c:pt>
                <c:pt idx="124">
                  <c:v>13786.366432692303</c:v>
                </c:pt>
                <c:pt idx="125">
                  <c:v>13792.498719230771</c:v>
                </c:pt>
                <c:pt idx="126">
                  <c:v>13798.631005769232</c:v>
                </c:pt>
                <c:pt idx="127">
                  <c:v>13804.763292307694</c:v>
                </c:pt>
                <c:pt idx="128">
                  <c:v>13810.895578846157</c:v>
                </c:pt>
                <c:pt idx="129">
                  <c:v>13817.027865384613</c:v>
                </c:pt>
                <c:pt idx="130">
                  <c:v>13823.160151923063</c:v>
                </c:pt>
                <c:pt idx="131">
                  <c:v>13829.292438461554</c:v>
                </c:pt>
                <c:pt idx="132">
                  <c:v>13835.424725000004</c:v>
                </c:pt>
                <c:pt idx="133">
                  <c:v>13841.557011538463</c:v>
                </c:pt>
                <c:pt idx="134">
                  <c:v>13847.689298077004</c:v>
                </c:pt>
                <c:pt idx="135">
                  <c:v>13853.821584615387</c:v>
                </c:pt>
                <c:pt idx="136">
                  <c:v>13859.953871153848</c:v>
                </c:pt>
                <c:pt idx="137">
                  <c:v>13866.086157692309</c:v>
                </c:pt>
                <c:pt idx="138">
                  <c:v>13872.218444230857</c:v>
                </c:pt>
                <c:pt idx="139">
                  <c:v>13878.35073076914</c:v>
                </c:pt>
                <c:pt idx="140">
                  <c:v>13884.483017307693</c:v>
                </c:pt>
                <c:pt idx="141">
                  <c:v>13890.615303846153</c:v>
                </c:pt>
                <c:pt idx="142">
                  <c:v>13896.747590384617</c:v>
                </c:pt>
                <c:pt idx="143">
                  <c:v>13902.879876922991</c:v>
                </c:pt>
                <c:pt idx="144">
                  <c:v>13909.012163461541</c:v>
                </c:pt>
                <c:pt idx="145">
                  <c:v>13915.144450000127</c:v>
                </c:pt>
                <c:pt idx="146">
                  <c:v>13921.276736538464</c:v>
                </c:pt>
                <c:pt idx="147">
                  <c:v>13927.409023076923</c:v>
                </c:pt>
                <c:pt idx="148">
                  <c:v>13933.541309615386</c:v>
                </c:pt>
                <c:pt idx="149">
                  <c:v>13939.673596153852</c:v>
                </c:pt>
                <c:pt idx="150">
                  <c:v>13945.805882692301</c:v>
                </c:pt>
                <c:pt idx="151">
                  <c:v>13951.938169230771</c:v>
                </c:pt>
                <c:pt idx="152">
                  <c:v>13958.070455769233</c:v>
                </c:pt>
                <c:pt idx="153">
                  <c:v>13964.202742307816</c:v>
                </c:pt>
                <c:pt idx="154">
                  <c:v>13970.335028846155</c:v>
                </c:pt>
                <c:pt idx="155">
                  <c:v>13976.467315384521</c:v>
                </c:pt>
                <c:pt idx="156">
                  <c:v>13982.599601923061</c:v>
                </c:pt>
                <c:pt idx="157">
                  <c:v>13988.731888461552</c:v>
                </c:pt>
                <c:pt idx="158">
                  <c:v>13994.864175000001</c:v>
                </c:pt>
                <c:pt idx="159">
                  <c:v>14000.996461538472</c:v>
                </c:pt>
                <c:pt idx="160">
                  <c:v>14007.12874807705</c:v>
                </c:pt>
                <c:pt idx="161">
                  <c:v>14013.261034615385</c:v>
                </c:pt>
                <c:pt idx="162">
                  <c:v>14019.393321153848</c:v>
                </c:pt>
                <c:pt idx="163">
                  <c:v>14025.525607692309</c:v>
                </c:pt>
                <c:pt idx="164">
                  <c:v>14031.657894230761</c:v>
                </c:pt>
                <c:pt idx="165">
                  <c:v>14037.790180769231</c:v>
                </c:pt>
                <c:pt idx="166">
                  <c:v>14043.922467307779</c:v>
                </c:pt>
                <c:pt idx="167">
                  <c:v>14050.054753846156</c:v>
                </c:pt>
                <c:pt idx="168">
                  <c:v>14056.187040384619</c:v>
                </c:pt>
                <c:pt idx="169">
                  <c:v>14062.319326922991</c:v>
                </c:pt>
                <c:pt idx="170">
                  <c:v>14068.451613461395</c:v>
                </c:pt>
                <c:pt idx="171">
                  <c:v>14074.583900000001</c:v>
                </c:pt>
                <c:pt idx="172">
                  <c:v>14080.716186538462</c:v>
                </c:pt>
                <c:pt idx="173">
                  <c:v>14086.848473076932</c:v>
                </c:pt>
                <c:pt idx="174">
                  <c:v>14092.980759615386</c:v>
                </c:pt>
                <c:pt idx="175">
                  <c:v>14099.113046153971</c:v>
                </c:pt>
                <c:pt idx="176">
                  <c:v>14105.24533269231</c:v>
                </c:pt>
                <c:pt idx="177">
                  <c:v>14111.377619230665</c:v>
                </c:pt>
                <c:pt idx="178">
                  <c:v>14117.509905769153</c:v>
                </c:pt>
                <c:pt idx="179">
                  <c:v>14123.642192307692</c:v>
                </c:pt>
                <c:pt idx="180">
                  <c:v>14129.774478846326</c:v>
                </c:pt>
                <c:pt idx="181">
                  <c:v>14135.906765384609</c:v>
                </c:pt>
                <c:pt idx="182">
                  <c:v>14142.039051923079</c:v>
                </c:pt>
                <c:pt idx="183">
                  <c:v>14148.17133846154</c:v>
                </c:pt>
                <c:pt idx="184">
                  <c:v>14154.303624999924</c:v>
                </c:pt>
                <c:pt idx="185">
                  <c:v>14160.435911538463</c:v>
                </c:pt>
                <c:pt idx="186">
                  <c:v>14166.568198076926</c:v>
                </c:pt>
                <c:pt idx="187">
                  <c:v>14172.70048461539</c:v>
                </c:pt>
                <c:pt idx="188">
                  <c:v>14178.832771153926</c:v>
                </c:pt>
                <c:pt idx="189">
                  <c:v>14184.965057692309</c:v>
                </c:pt>
                <c:pt idx="190">
                  <c:v>14191.09734423077</c:v>
                </c:pt>
                <c:pt idx="191">
                  <c:v>14197.229630769229</c:v>
                </c:pt>
                <c:pt idx="192">
                  <c:v>14203.361917307617</c:v>
                </c:pt>
                <c:pt idx="193">
                  <c:v>14209.494203846156</c:v>
                </c:pt>
                <c:pt idx="194">
                  <c:v>14215.626490384617</c:v>
                </c:pt>
                <c:pt idx="195">
                  <c:v>14221.758776923069</c:v>
                </c:pt>
                <c:pt idx="196">
                  <c:v>14227.89106346146</c:v>
                </c:pt>
                <c:pt idx="197">
                  <c:v>14234.02335000001</c:v>
                </c:pt>
                <c:pt idx="198">
                  <c:v>14240.155636538384</c:v>
                </c:pt>
                <c:pt idx="199">
                  <c:v>14246.287923076925</c:v>
                </c:pt>
                <c:pt idx="200">
                  <c:v>14252.420209615386</c:v>
                </c:pt>
                <c:pt idx="201">
                  <c:v>14258.55249615385</c:v>
                </c:pt>
                <c:pt idx="202">
                  <c:v>14264.684782692388</c:v>
                </c:pt>
                <c:pt idx="203">
                  <c:v>14270.817069230769</c:v>
                </c:pt>
                <c:pt idx="204">
                  <c:v>14276.949355769233</c:v>
                </c:pt>
                <c:pt idx="205">
                  <c:v>14283.081642307694</c:v>
                </c:pt>
                <c:pt idx="206">
                  <c:v>14289.213928846233</c:v>
                </c:pt>
                <c:pt idx="207">
                  <c:v>14295.346215384609</c:v>
                </c:pt>
                <c:pt idx="208">
                  <c:v>14301.478501922998</c:v>
                </c:pt>
                <c:pt idx="209">
                  <c:v>14307.610788461539</c:v>
                </c:pt>
                <c:pt idx="210">
                  <c:v>14313.74307500008</c:v>
                </c:pt>
                <c:pt idx="211">
                  <c:v>14319.875361538463</c:v>
                </c:pt>
                <c:pt idx="212">
                  <c:v>14326.007648076938</c:v>
                </c:pt>
                <c:pt idx="213">
                  <c:v>14332.139934615387</c:v>
                </c:pt>
                <c:pt idx="214">
                  <c:v>14338.272221153858</c:v>
                </c:pt>
                <c:pt idx="215">
                  <c:v>14344.40450769231</c:v>
                </c:pt>
                <c:pt idx="216">
                  <c:v>14350.536794230771</c:v>
                </c:pt>
                <c:pt idx="217">
                  <c:v>14356.669080769227</c:v>
                </c:pt>
                <c:pt idx="218">
                  <c:v>14362.801367307693</c:v>
                </c:pt>
                <c:pt idx="219">
                  <c:v>14368.933653846158</c:v>
                </c:pt>
                <c:pt idx="220">
                  <c:v>14375.065940384531</c:v>
                </c:pt>
                <c:pt idx="221">
                  <c:v>14381.198226923067</c:v>
                </c:pt>
                <c:pt idx="222">
                  <c:v>14387.330513461453</c:v>
                </c:pt>
                <c:pt idx="223">
                  <c:v>14393.462800000001</c:v>
                </c:pt>
                <c:pt idx="224">
                  <c:v>14399.595086538464</c:v>
                </c:pt>
                <c:pt idx="225">
                  <c:v>14405.727373076928</c:v>
                </c:pt>
                <c:pt idx="226">
                  <c:v>14411.859659615302</c:v>
                </c:pt>
                <c:pt idx="227">
                  <c:v>14417.991946153848</c:v>
                </c:pt>
                <c:pt idx="228">
                  <c:v>14424.124232692318</c:v>
                </c:pt>
                <c:pt idx="229">
                  <c:v>14430.256519230767</c:v>
                </c:pt>
                <c:pt idx="230">
                  <c:v>14436.388805769146</c:v>
                </c:pt>
                <c:pt idx="231">
                  <c:v>14442.521092307694</c:v>
                </c:pt>
                <c:pt idx="232">
                  <c:v>14448.653378846158</c:v>
                </c:pt>
                <c:pt idx="233">
                  <c:v>14454.785665384607</c:v>
                </c:pt>
                <c:pt idx="234">
                  <c:v>14460.917951922997</c:v>
                </c:pt>
                <c:pt idx="235">
                  <c:v>14467.050238461541</c:v>
                </c:pt>
                <c:pt idx="236">
                  <c:v>14473.182525</c:v>
                </c:pt>
                <c:pt idx="237">
                  <c:v>14479.314811538468</c:v>
                </c:pt>
                <c:pt idx="238">
                  <c:v>14485.447098076938</c:v>
                </c:pt>
                <c:pt idx="239">
                  <c:v>14491.579384615387</c:v>
                </c:pt>
                <c:pt idx="240">
                  <c:v>14497.711671153858</c:v>
                </c:pt>
                <c:pt idx="241">
                  <c:v>14503.843957692308</c:v>
                </c:pt>
                <c:pt idx="242">
                  <c:v>14509.976244230771</c:v>
                </c:pt>
                <c:pt idx="243">
                  <c:v>14516.108530769225</c:v>
                </c:pt>
                <c:pt idx="244">
                  <c:v>14522.240817307696</c:v>
                </c:pt>
                <c:pt idx="245">
                  <c:v>14528.373103846145</c:v>
                </c:pt>
                <c:pt idx="246">
                  <c:v>14534.505390384529</c:v>
                </c:pt>
                <c:pt idx="247">
                  <c:v>14540.637676923065</c:v>
                </c:pt>
                <c:pt idx="248">
                  <c:v>14546.769963461455</c:v>
                </c:pt>
                <c:pt idx="249">
                  <c:v>14552.902250000006</c:v>
                </c:pt>
                <c:pt idx="250">
                  <c:v>14559.034536538476</c:v>
                </c:pt>
                <c:pt idx="251">
                  <c:v>14565.166823076925</c:v>
                </c:pt>
                <c:pt idx="252">
                  <c:v>14571.299109615386</c:v>
                </c:pt>
                <c:pt idx="253">
                  <c:v>14577.431396153848</c:v>
                </c:pt>
                <c:pt idx="254">
                  <c:v>14583.563682692309</c:v>
                </c:pt>
                <c:pt idx="255">
                  <c:v>14589.695969230765</c:v>
                </c:pt>
                <c:pt idx="256">
                  <c:v>14595.828255769233</c:v>
                </c:pt>
                <c:pt idx="257">
                  <c:v>14601.960542307694</c:v>
                </c:pt>
                <c:pt idx="258">
                  <c:v>14608.092828846156</c:v>
                </c:pt>
                <c:pt idx="259">
                  <c:v>14614.225115384605</c:v>
                </c:pt>
                <c:pt idx="260">
                  <c:v>14620.357401922995</c:v>
                </c:pt>
                <c:pt idx="261">
                  <c:v>14626.489688461541</c:v>
                </c:pt>
                <c:pt idx="262">
                  <c:v>14632.621975000002</c:v>
                </c:pt>
                <c:pt idx="263">
                  <c:v>14638.754261538557</c:v>
                </c:pt>
                <c:pt idx="264">
                  <c:v>14644.886548076936</c:v>
                </c:pt>
                <c:pt idx="265">
                  <c:v>14651.018834615385</c:v>
                </c:pt>
                <c:pt idx="266">
                  <c:v>14657.151121153849</c:v>
                </c:pt>
                <c:pt idx="267">
                  <c:v>14663.283407692405</c:v>
                </c:pt>
                <c:pt idx="268">
                  <c:v>14669.415694230684</c:v>
                </c:pt>
                <c:pt idx="269">
                  <c:v>14675.547980769225</c:v>
                </c:pt>
                <c:pt idx="270">
                  <c:v>14681.680267307696</c:v>
                </c:pt>
                <c:pt idx="271">
                  <c:v>14687.812553846155</c:v>
                </c:pt>
                <c:pt idx="272">
                  <c:v>14693.944840384618</c:v>
                </c:pt>
                <c:pt idx="273">
                  <c:v>14700.077126922983</c:v>
                </c:pt>
                <c:pt idx="274">
                  <c:v>14706.20941346154</c:v>
                </c:pt>
                <c:pt idx="275">
                  <c:v>14712.341700000004</c:v>
                </c:pt>
                <c:pt idx="276">
                  <c:v>14718.473986538462</c:v>
                </c:pt>
                <c:pt idx="277">
                  <c:v>14724.606273076926</c:v>
                </c:pt>
                <c:pt idx="278">
                  <c:v>14730.738559615394</c:v>
                </c:pt>
                <c:pt idx="279">
                  <c:v>14736.870846153848</c:v>
                </c:pt>
                <c:pt idx="280">
                  <c:v>14743.003132692309</c:v>
                </c:pt>
                <c:pt idx="281">
                  <c:v>14749.13541923077</c:v>
                </c:pt>
                <c:pt idx="282">
                  <c:v>14755.267705769233</c:v>
                </c:pt>
                <c:pt idx="283">
                  <c:v>14761.399992307683</c:v>
                </c:pt>
                <c:pt idx="284">
                  <c:v>14767.532278846278</c:v>
                </c:pt>
                <c:pt idx="285">
                  <c:v>14773.664565384617</c:v>
                </c:pt>
                <c:pt idx="286">
                  <c:v>14779.796851923073</c:v>
                </c:pt>
                <c:pt idx="287">
                  <c:v>14785.929138461523</c:v>
                </c:pt>
                <c:pt idx="288">
                  <c:v>14792.061425000002</c:v>
                </c:pt>
                <c:pt idx="289">
                  <c:v>14798.19371153855</c:v>
                </c:pt>
                <c:pt idx="290">
                  <c:v>14804.325998076925</c:v>
                </c:pt>
                <c:pt idx="291">
                  <c:v>14810.458284615383</c:v>
                </c:pt>
                <c:pt idx="292">
                  <c:v>14816.590571153854</c:v>
                </c:pt>
                <c:pt idx="293">
                  <c:v>14822.722857692395</c:v>
                </c:pt>
                <c:pt idx="294">
                  <c:v>14828.85514423068</c:v>
                </c:pt>
                <c:pt idx="295">
                  <c:v>14834.987430769223</c:v>
                </c:pt>
                <c:pt idx="296">
                  <c:v>14841.119717307694</c:v>
                </c:pt>
                <c:pt idx="297">
                  <c:v>14847.252003846155</c:v>
                </c:pt>
                <c:pt idx="298">
                  <c:v>14853.384290384613</c:v>
                </c:pt>
                <c:pt idx="299">
                  <c:v>14859.516576923063</c:v>
                </c:pt>
                <c:pt idx="300">
                  <c:v>14865.64886346154</c:v>
                </c:pt>
                <c:pt idx="301">
                  <c:v>14871.781150000004</c:v>
                </c:pt>
                <c:pt idx="302">
                  <c:v>14877.913436538474</c:v>
                </c:pt>
                <c:pt idx="303">
                  <c:v>14884.045723076924</c:v>
                </c:pt>
                <c:pt idx="304">
                  <c:v>14890.178009615385</c:v>
                </c:pt>
                <c:pt idx="305">
                  <c:v>14896.310296153846</c:v>
                </c:pt>
                <c:pt idx="306">
                  <c:v>14902.442582692312</c:v>
                </c:pt>
                <c:pt idx="307">
                  <c:v>14908.574869230772</c:v>
                </c:pt>
                <c:pt idx="308">
                  <c:v>14914.707155769231</c:v>
                </c:pt>
                <c:pt idx="309">
                  <c:v>14920.839442307779</c:v>
                </c:pt>
                <c:pt idx="310">
                  <c:v>14926.971728846156</c:v>
                </c:pt>
                <c:pt idx="311">
                  <c:v>14933.104015384617</c:v>
                </c:pt>
                <c:pt idx="312">
                  <c:v>14939.23630192308</c:v>
                </c:pt>
                <c:pt idx="313">
                  <c:v>14945.368588461541</c:v>
                </c:pt>
                <c:pt idx="314">
                  <c:v>14951.500875000002</c:v>
                </c:pt>
                <c:pt idx="315">
                  <c:v>14957.633161538548</c:v>
                </c:pt>
                <c:pt idx="316">
                  <c:v>14963.765448077012</c:v>
                </c:pt>
                <c:pt idx="317">
                  <c:v>14969.897734615381</c:v>
                </c:pt>
                <c:pt idx="318">
                  <c:v>14976.030021153852</c:v>
                </c:pt>
                <c:pt idx="319">
                  <c:v>14982.16230769231</c:v>
                </c:pt>
                <c:pt idx="320">
                  <c:v>14988.294594230772</c:v>
                </c:pt>
                <c:pt idx="321">
                  <c:v>14994.426880769221</c:v>
                </c:pt>
                <c:pt idx="322">
                  <c:v>15000.559167307691</c:v>
                </c:pt>
                <c:pt idx="323">
                  <c:v>15006.691453846244</c:v>
                </c:pt>
                <c:pt idx="324">
                  <c:v>15012.823740384618</c:v>
                </c:pt>
                <c:pt idx="325">
                  <c:v>15018.956026922981</c:v>
                </c:pt>
                <c:pt idx="326">
                  <c:v>15025.088313461443</c:v>
                </c:pt>
                <c:pt idx="327">
                  <c:v>15031.220600000002</c:v>
                </c:pt>
                <c:pt idx="328">
                  <c:v>15037.352886538463</c:v>
                </c:pt>
                <c:pt idx="329">
                  <c:v>15043.485173076921</c:v>
                </c:pt>
                <c:pt idx="330">
                  <c:v>15049.617459615392</c:v>
                </c:pt>
                <c:pt idx="331">
                  <c:v>15055.749746154017</c:v>
                </c:pt>
                <c:pt idx="332">
                  <c:v>15061.882032692309</c:v>
                </c:pt>
                <c:pt idx="333">
                  <c:v>15068.014319230771</c:v>
                </c:pt>
                <c:pt idx="334">
                  <c:v>15074.146605769231</c:v>
                </c:pt>
                <c:pt idx="335">
                  <c:v>15080.278892307695</c:v>
                </c:pt>
                <c:pt idx="336">
                  <c:v>15086.411178846156</c:v>
                </c:pt>
                <c:pt idx="337">
                  <c:v>15092.543465384704</c:v>
                </c:pt>
                <c:pt idx="338">
                  <c:v>15098.67575192308</c:v>
                </c:pt>
                <c:pt idx="339">
                  <c:v>15104.80803846146</c:v>
                </c:pt>
                <c:pt idx="340">
                  <c:v>15110.940325000001</c:v>
                </c:pt>
                <c:pt idx="341">
                  <c:v>15117.072611538464</c:v>
                </c:pt>
                <c:pt idx="342">
                  <c:v>15123.204898077012</c:v>
                </c:pt>
                <c:pt idx="343">
                  <c:v>15129.337184615308</c:v>
                </c:pt>
                <c:pt idx="344">
                  <c:v>15135.46947115385</c:v>
                </c:pt>
                <c:pt idx="345">
                  <c:v>15141.601757692388</c:v>
                </c:pt>
                <c:pt idx="346">
                  <c:v>15147.734044230876</c:v>
                </c:pt>
                <c:pt idx="347">
                  <c:v>15153.866330769077</c:v>
                </c:pt>
                <c:pt idx="348">
                  <c:v>15159.998617307689</c:v>
                </c:pt>
                <c:pt idx="349">
                  <c:v>15166.130903846157</c:v>
                </c:pt>
                <c:pt idx="350">
                  <c:v>15172.263190384609</c:v>
                </c:pt>
                <c:pt idx="351">
                  <c:v>15178.395476923</c:v>
                </c:pt>
                <c:pt idx="352">
                  <c:v>15184.527763461541</c:v>
                </c:pt>
                <c:pt idx="353">
                  <c:v>15190.660050000002</c:v>
                </c:pt>
                <c:pt idx="354">
                  <c:v>15196.79233653847</c:v>
                </c:pt>
                <c:pt idx="355">
                  <c:v>15202.924623076924</c:v>
                </c:pt>
                <c:pt idx="356">
                  <c:v>15209.056909615281</c:v>
                </c:pt>
                <c:pt idx="357">
                  <c:v>15215.189196153848</c:v>
                </c:pt>
                <c:pt idx="358">
                  <c:v>15221.32148269231</c:v>
                </c:pt>
                <c:pt idx="359">
                  <c:v>15227.453769230771</c:v>
                </c:pt>
                <c:pt idx="360">
                  <c:v>15233.586055769229</c:v>
                </c:pt>
                <c:pt idx="361">
                  <c:v>15239.718342307771</c:v>
                </c:pt>
                <c:pt idx="362">
                  <c:v>15245.850628846149</c:v>
                </c:pt>
                <c:pt idx="363">
                  <c:v>15251.98291538454</c:v>
                </c:pt>
                <c:pt idx="364">
                  <c:v>15258.115201923069</c:v>
                </c:pt>
                <c:pt idx="365">
                  <c:v>15264.247488461619</c:v>
                </c:pt>
                <c:pt idx="366">
                  <c:v>15270.379775000001</c:v>
                </c:pt>
                <c:pt idx="367">
                  <c:v>15276.512061538542</c:v>
                </c:pt>
                <c:pt idx="368">
                  <c:v>15282.644348077065</c:v>
                </c:pt>
                <c:pt idx="369">
                  <c:v>15288.7766346153</c:v>
                </c:pt>
                <c:pt idx="370">
                  <c:v>15294.908921153847</c:v>
                </c:pt>
                <c:pt idx="371">
                  <c:v>15301.041207692318</c:v>
                </c:pt>
                <c:pt idx="372">
                  <c:v>15307.17349423077</c:v>
                </c:pt>
                <c:pt idx="373">
                  <c:v>15313.305780769148</c:v>
                </c:pt>
                <c:pt idx="374">
                  <c:v>15319.438067307696</c:v>
                </c:pt>
                <c:pt idx="375">
                  <c:v>15325.570353846155</c:v>
                </c:pt>
                <c:pt idx="376">
                  <c:v>15331.702640384618</c:v>
                </c:pt>
                <c:pt idx="377">
                  <c:v>15337.834926922997</c:v>
                </c:pt>
                <c:pt idx="378">
                  <c:v>15343.967213461419</c:v>
                </c:pt>
                <c:pt idx="379">
                  <c:v>15350.0995</c:v>
                </c:pt>
                <c:pt idx="380">
                  <c:v>15356.231786538559</c:v>
                </c:pt>
                <c:pt idx="381">
                  <c:v>15362.364073076926</c:v>
                </c:pt>
                <c:pt idx="382">
                  <c:v>15368.496359615387</c:v>
                </c:pt>
                <c:pt idx="383">
                  <c:v>15374.628646153858</c:v>
                </c:pt>
                <c:pt idx="384">
                  <c:v>15380.760932692307</c:v>
                </c:pt>
                <c:pt idx="385">
                  <c:v>15386.893219230771</c:v>
                </c:pt>
                <c:pt idx="386">
                  <c:v>15393.025505769227</c:v>
                </c:pt>
                <c:pt idx="387">
                  <c:v>15399.157792307695</c:v>
                </c:pt>
                <c:pt idx="388">
                  <c:v>15405.290078846252</c:v>
                </c:pt>
                <c:pt idx="389">
                  <c:v>15411.422365384617</c:v>
                </c:pt>
                <c:pt idx="390">
                  <c:v>15417.554651923067</c:v>
                </c:pt>
                <c:pt idx="391">
                  <c:v>15423.686938461453</c:v>
                </c:pt>
                <c:pt idx="392">
                  <c:v>15429.819225000003</c:v>
                </c:pt>
                <c:pt idx="393">
                  <c:v>15435.951511538462</c:v>
                </c:pt>
                <c:pt idx="394">
                  <c:v>15442.083798077008</c:v>
                </c:pt>
                <c:pt idx="395">
                  <c:v>15448.216084615386</c:v>
                </c:pt>
                <c:pt idx="396">
                  <c:v>15454.348371153848</c:v>
                </c:pt>
                <c:pt idx="397">
                  <c:v>15460.480657692309</c:v>
                </c:pt>
                <c:pt idx="398">
                  <c:v>15466.612944230772</c:v>
                </c:pt>
                <c:pt idx="399">
                  <c:v>15472.745230769233</c:v>
                </c:pt>
                <c:pt idx="400">
                  <c:v>15478.877517307687</c:v>
                </c:pt>
                <c:pt idx="401">
                  <c:v>15485.009803846155</c:v>
                </c:pt>
                <c:pt idx="402">
                  <c:v>15491.142090384617</c:v>
                </c:pt>
                <c:pt idx="403">
                  <c:v>15497.27437692308</c:v>
                </c:pt>
                <c:pt idx="404">
                  <c:v>15503.406663461416</c:v>
                </c:pt>
                <c:pt idx="405">
                  <c:v>15509.538950000002</c:v>
                </c:pt>
                <c:pt idx="406">
                  <c:v>15515.671236538466</c:v>
                </c:pt>
                <c:pt idx="407">
                  <c:v>15521.803523076926</c:v>
                </c:pt>
                <c:pt idx="408">
                  <c:v>15527.935809615385</c:v>
                </c:pt>
                <c:pt idx="409">
                  <c:v>15534.068096153847</c:v>
                </c:pt>
                <c:pt idx="410">
                  <c:v>15540.20038269231</c:v>
                </c:pt>
                <c:pt idx="411">
                  <c:v>15546.332669230771</c:v>
                </c:pt>
                <c:pt idx="412">
                  <c:v>15552.464955769225</c:v>
                </c:pt>
                <c:pt idx="413">
                  <c:v>15558.597242307696</c:v>
                </c:pt>
                <c:pt idx="414">
                  <c:v>15564.729528846254</c:v>
                </c:pt>
                <c:pt idx="415">
                  <c:v>15570.861815384529</c:v>
                </c:pt>
                <c:pt idx="416">
                  <c:v>15576.994101923065</c:v>
                </c:pt>
                <c:pt idx="417">
                  <c:v>15583.12638846154</c:v>
                </c:pt>
                <c:pt idx="418">
                  <c:v>15589.258675000003</c:v>
                </c:pt>
                <c:pt idx="419">
                  <c:v>15595.390961538462</c:v>
                </c:pt>
                <c:pt idx="420">
                  <c:v>15601.523248077056</c:v>
                </c:pt>
                <c:pt idx="421">
                  <c:v>15607.655534615302</c:v>
                </c:pt>
                <c:pt idx="422">
                  <c:v>15613.787821153848</c:v>
                </c:pt>
                <c:pt idx="423">
                  <c:v>15619.920107692309</c:v>
                </c:pt>
                <c:pt idx="424">
                  <c:v>15626.052394230765</c:v>
                </c:pt>
                <c:pt idx="425">
                  <c:v>15632.184680769233</c:v>
                </c:pt>
                <c:pt idx="426">
                  <c:v>15638.316967307685</c:v>
                </c:pt>
                <c:pt idx="427">
                  <c:v>15644.449253846156</c:v>
                </c:pt>
                <c:pt idx="428">
                  <c:v>15650.581540384617</c:v>
                </c:pt>
                <c:pt idx="429">
                  <c:v>15656.71382692308</c:v>
                </c:pt>
                <c:pt idx="430">
                  <c:v>15662.846113461401</c:v>
                </c:pt>
                <c:pt idx="431">
                  <c:v>15668.978400000002</c:v>
                </c:pt>
                <c:pt idx="432">
                  <c:v>15675.110686538466</c:v>
                </c:pt>
                <c:pt idx="433">
                  <c:v>15681.242973076936</c:v>
                </c:pt>
                <c:pt idx="434">
                  <c:v>15687.375259615383</c:v>
                </c:pt>
                <c:pt idx="435">
                  <c:v>15693.507546153854</c:v>
                </c:pt>
                <c:pt idx="436">
                  <c:v>15699.63983269231</c:v>
                </c:pt>
                <c:pt idx="437">
                  <c:v>15705.772119230771</c:v>
                </c:pt>
                <c:pt idx="438">
                  <c:v>15711.904405769234</c:v>
                </c:pt>
                <c:pt idx="439">
                  <c:v>15718.036692307693</c:v>
                </c:pt>
                <c:pt idx="440">
                  <c:v>15724.168978846155</c:v>
                </c:pt>
                <c:pt idx="441">
                  <c:v>15730.301265384613</c:v>
                </c:pt>
                <c:pt idx="442">
                  <c:v>15736.433551923079</c:v>
                </c:pt>
                <c:pt idx="443">
                  <c:v>15742.565838461445</c:v>
                </c:pt>
                <c:pt idx="444">
                  <c:v>15748.698125000001</c:v>
                </c:pt>
                <c:pt idx="445">
                  <c:v>15754.830411538474</c:v>
                </c:pt>
                <c:pt idx="446">
                  <c:v>15760.962698076924</c:v>
                </c:pt>
                <c:pt idx="447">
                  <c:v>15767.094984615387</c:v>
                </c:pt>
                <c:pt idx="448">
                  <c:v>15773.227271153932</c:v>
                </c:pt>
                <c:pt idx="449">
                  <c:v>15779.359557692309</c:v>
                </c:pt>
                <c:pt idx="450">
                  <c:v>15785.491844230772</c:v>
                </c:pt>
                <c:pt idx="451">
                  <c:v>15791.624130769233</c:v>
                </c:pt>
                <c:pt idx="452">
                  <c:v>15797.756417307693</c:v>
                </c:pt>
                <c:pt idx="453">
                  <c:v>15803.888703846153</c:v>
                </c:pt>
                <c:pt idx="454">
                  <c:v>15810.020990384603</c:v>
                </c:pt>
                <c:pt idx="455">
                  <c:v>15816.153276923073</c:v>
                </c:pt>
                <c:pt idx="456">
                  <c:v>15822.285563461541</c:v>
                </c:pt>
                <c:pt idx="457">
                  <c:v>15828.417850000002</c:v>
                </c:pt>
                <c:pt idx="458">
                  <c:v>15834.550136538463</c:v>
                </c:pt>
                <c:pt idx="459">
                  <c:v>15840.682423076934</c:v>
                </c:pt>
                <c:pt idx="460">
                  <c:v>15846.814709615386</c:v>
                </c:pt>
                <c:pt idx="461">
                  <c:v>15852.946996153849</c:v>
                </c:pt>
                <c:pt idx="462">
                  <c:v>15859.07928269231</c:v>
                </c:pt>
                <c:pt idx="463">
                  <c:v>15865.211569230774</c:v>
                </c:pt>
                <c:pt idx="464">
                  <c:v>15871.343855769232</c:v>
                </c:pt>
                <c:pt idx="465">
                  <c:v>15877.476142307691</c:v>
                </c:pt>
                <c:pt idx="466">
                  <c:v>15883.608428846241</c:v>
                </c:pt>
                <c:pt idx="467">
                  <c:v>15889.740715384618</c:v>
                </c:pt>
                <c:pt idx="468">
                  <c:v>15895.873001923061</c:v>
                </c:pt>
                <c:pt idx="469">
                  <c:v>15902.005288461542</c:v>
                </c:pt>
                <c:pt idx="470">
                  <c:v>15908.137575000002</c:v>
                </c:pt>
                <c:pt idx="471">
                  <c:v>15914.269861538472</c:v>
                </c:pt>
                <c:pt idx="472">
                  <c:v>15920.402148077002</c:v>
                </c:pt>
                <c:pt idx="473">
                  <c:v>15926.534434615392</c:v>
                </c:pt>
                <c:pt idx="474">
                  <c:v>15932.666721153848</c:v>
                </c:pt>
                <c:pt idx="475">
                  <c:v>15938.799007692312</c:v>
                </c:pt>
                <c:pt idx="476">
                  <c:v>15944.931294230772</c:v>
                </c:pt>
                <c:pt idx="477">
                  <c:v>15951.063580769231</c:v>
                </c:pt>
                <c:pt idx="478">
                  <c:v>15957.195867307695</c:v>
                </c:pt>
                <c:pt idx="479">
                  <c:v>15963.328153846151</c:v>
                </c:pt>
                <c:pt idx="480">
                  <c:v>15969.460440384617</c:v>
                </c:pt>
                <c:pt idx="481">
                  <c:v>15975.592726923071</c:v>
                </c:pt>
                <c:pt idx="482">
                  <c:v>15981.725013461541</c:v>
                </c:pt>
                <c:pt idx="483">
                  <c:v>15987.857299999907</c:v>
                </c:pt>
                <c:pt idx="484">
                  <c:v>15993.989586538462</c:v>
                </c:pt>
                <c:pt idx="485">
                  <c:v>16000.121873076932</c:v>
                </c:pt>
                <c:pt idx="486">
                  <c:v>16006.254159615386</c:v>
                </c:pt>
                <c:pt idx="487">
                  <c:v>16012.386446153852</c:v>
                </c:pt>
                <c:pt idx="488">
                  <c:v>16018.518732692308</c:v>
                </c:pt>
                <c:pt idx="489">
                  <c:v>16024.651019230771</c:v>
                </c:pt>
                <c:pt idx="490">
                  <c:v>16030.783305769233</c:v>
                </c:pt>
                <c:pt idx="491">
                  <c:v>16036.915592307691</c:v>
                </c:pt>
                <c:pt idx="492">
                  <c:v>16043.047878846241</c:v>
                </c:pt>
                <c:pt idx="493">
                  <c:v>16049.180165384611</c:v>
                </c:pt>
                <c:pt idx="494">
                  <c:v>16055.312451923082</c:v>
                </c:pt>
                <c:pt idx="495">
                  <c:v>16061.444738461552</c:v>
                </c:pt>
                <c:pt idx="496">
                  <c:v>16067.577025000001</c:v>
                </c:pt>
                <c:pt idx="497">
                  <c:v>16073.709311538472</c:v>
                </c:pt>
                <c:pt idx="498">
                  <c:v>16079.841598077002</c:v>
                </c:pt>
                <c:pt idx="499">
                  <c:v>16085.973884615385</c:v>
                </c:pt>
                <c:pt idx="500">
                  <c:v>16092.106171153848</c:v>
                </c:pt>
                <c:pt idx="501">
                  <c:v>16098.238457692423</c:v>
                </c:pt>
                <c:pt idx="502">
                  <c:v>16104.370744230771</c:v>
                </c:pt>
                <c:pt idx="503">
                  <c:v>16110.503030769229</c:v>
                </c:pt>
                <c:pt idx="504">
                  <c:v>16116.635317307693</c:v>
                </c:pt>
                <c:pt idx="505">
                  <c:v>16122.767603846149</c:v>
                </c:pt>
                <c:pt idx="506">
                  <c:v>16128.899890384539</c:v>
                </c:pt>
                <c:pt idx="507">
                  <c:v>16135.03217692308</c:v>
                </c:pt>
                <c:pt idx="508">
                  <c:v>16141.16446346154</c:v>
                </c:pt>
                <c:pt idx="509">
                  <c:v>16147.29675000001</c:v>
                </c:pt>
                <c:pt idx="510">
                  <c:v>16153.429036538462</c:v>
                </c:pt>
                <c:pt idx="511">
                  <c:v>16159.561323076925</c:v>
                </c:pt>
                <c:pt idx="512">
                  <c:v>16165.693609615388</c:v>
                </c:pt>
                <c:pt idx="513">
                  <c:v>16171.825896153847</c:v>
                </c:pt>
                <c:pt idx="514">
                  <c:v>16177.958182692231</c:v>
                </c:pt>
                <c:pt idx="515">
                  <c:v>16184.09046923077</c:v>
                </c:pt>
                <c:pt idx="516">
                  <c:v>16190.222755769311</c:v>
                </c:pt>
                <c:pt idx="517">
                  <c:v>16196.355042307689</c:v>
                </c:pt>
                <c:pt idx="518">
                  <c:v>16202.487328846157</c:v>
                </c:pt>
                <c:pt idx="519">
                  <c:v>16208.619615384609</c:v>
                </c:pt>
                <c:pt idx="520">
                  <c:v>16214.751901923</c:v>
                </c:pt>
                <c:pt idx="521">
                  <c:v>16220.884188461529</c:v>
                </c:pt>
                <c:pt idx="522">
                  <c:v>16227.016475000002</c:v>
                </c:pt>
                <c:pt idx="523">
                  <c:v>16233.148761538574</c:v>
                </c:pt>
                <c:pt idx="524">
                  <c:v>16239.28104807704</c:v>
                </c:pt>
                <c:pt idx="525">
                  <c:v>16245.413334615387</c:v>
                </c:pt>
                <c:pt idx="526">
                  <c:v>16251.545621153848</c:v>
                </c:pt>
                <c:pt idx="527">
                  <c:v>16257.677907692309</c:v>
                </c:pt>
                <c:pt idx="528">
                  <c:v>16263.810194230684</c:v>
                </c:pt>
                <c:pt idx="529">
                  <c:v>16269.942480769232</c:v>
                </c:pt>
                <c:pt idx="530">
                  <c:v>16276.074767307698</c:v>
                </c:pt>
                <c:pt idx="531">
                  <c:v>16282.207053846156</c:v>
                </c:pt>
                <c:pt idx="532">
                  <c:v>16288.339340384617</c:v>
                </c:pt>
                <c:pt idx="533">
                  <c:v>16294.471626922987</c:v>
                </c:pt>
                <c:pt idx="534">
                  <c:v>16300.603913461455</c:v>
                </c:pt>
                <c:pt idx="535">
                  <c:v>16306.736200000008</c:v>
                </c:pt>
                <c:pt idx="536">
                  <c:v>16312.868486538464</c:v>
                </c:pt>
                <c:pt idx="537">
                  <c:v>16319.000773076928</c:v>
                </c:pt>
                <c:pt idx="538">
                  <c:v>16325.133059615398</c:v>
                </c:pt>
                <c:pt idx="539">
                  <c:v>16331.265346153848</c:v>
                </c:pt>
                <c:pt idx="540">
                  <c:v>16337.397632692224</c:v>
                </c:pt>
                <c:pt idx="541">
                  <c:v>16343.529919230767</c:v>
                </c:pt>
                <c:pt idx="542">
                  <c:v>16349.662205769233</c:v>
                </c:pt>
                <c:pt idx="543">
                  <c:v>16355.79449230779</c:v>
                </c:pt>
                <c:pt idx="544">
                  <c:v>16361.926778846158</c:v>
                </c:pt>
                <c:pt idx="545">
                  <c:v>16368.059065384607</c:v>
                </c:pt>
                <c:pt idx="546">
                  <c:v>16374.191351923077</c:v>
                </c:pt>
                <c:pt idx="547">
                  <c:v>16380.323638461541</c:v>
                </c:pt>
                <c:pt idx="548">
                  <c:v>16386.455925000009</c:v>
                </c:pt>
                <c:pt idx="549">
                  <c:v>16392.588211538463</c:v>
                </c:pt>
                <c:pt idx="550">
                  <c:v>16398.720498076917</c:v>
                </c:pt>
                <c:pt idx="551">
                  <c:v>16404.852784615388</c:v>
                </c:pt>
                <c:pt idx="552">
                  <c:v>16410.985071153929</c:v>
                </c:pt>
                <c:pt idx="553">
                  <c:v>16417.117357692296</c:v>
                </c:pt>
                <c:pt idx="554">
                  <c:v>16423.249644230757</c:v>
                </c:pt>
                <c:pt idx="555">
                  <c:v>16429.381930769239</c:v>
                </c:pt>
                <c:pt idx="556">
                  <c:v>16435.514217307431</c:v>
                </c:pt>
                <c:pt idx="557">
                  <c:v>16441.646503846096</c:v>
                </c:pt>
                <c:pt idx="558">
                  <c:v>16447.778790384629</c:v>
                </c:pt>
                <c:pt idx="559">
                  <c:v>16453.911076923076</c:v>
                </c:pt>
                <c:pt idx="560">
                  <c:v>16460.04336346154</c:v>
                </c:pt>
                <c:pt idx="561">
                  <c:v>16466.175649999896</c:v>
                </c:pt>
                <c:pt idx="562">
                  <c:v>16472.307936538269</c:v>
                </c:pt>
                <c:pt idx="563">
                  <c:v>16478.440223076916</c:v>
                </c:pt>
                <c:pt idx="564">
                  <c:v>16484.572509615296</c:v>
                </c:pt>
                <c:pt idx="565">
                  <c:v>16490.704796153921</c:v>
                </c:pt>
                <c:pt idx="566">
                  <c:v>16496.837082692309</c:v>
                </c:pt>
                <c:pt idx="567">
                  <c:v>16502.969369230756</c:v>
                </c:pt>
                <c:pt idx="568">
                  <c:v>16509.101655769231</c:v>
                </c:pt>
                <c:pt idx="569">
                  <c:v>16515.233942307696</c:v>
                </c:pt>
                <c:pt idx="570">
                  <c:v>16521.366228845964</c:v>
                </c:pt>
                <c:pt idx="571">
                  <c:v>16527.498515384621</c:v>
                </c:pt>
                <c:pt idx="572">
                  <c:v>16533.630801923078</c:v>
                </c:pt>
                <c:pt idx="573">
                  <c:v>16539.763088461539</c:v>
                </c:pt>
                <c:pt idx="574">
                  <c:v>16545.895375000004</c:v>
                </c:pt>
                <c:pt idx="575">
                  <c:v>16552.027661538457</c:v>
                </c:pt>
                <c:pt idx="576">
                  <c:v>16558.159948076474</c:v>
                </c:pt>
                <c:pt idx="577">
                  <c:v>16564.292234615386</c:v>
                </c:pt>
                <c:pt idx="578">
                  <c:v>16570.424521153865</c:v>
                </c:pt>
                <c:pt idx="579">
                  <c:v>16576.556807692308</c:v>
                </c:pt>
                <c:pt idx="580">
                  <c:v>16582.689094230773</c:v>
                </c:pt>
                <c:pt idx="581">
                  <c:v>16588.821380769321</c:v>
                </c:pt>
                <c:pt idx="582">
                  <c:v>16594.953667307498</c:v>
                </c:pt>
                <c:pt idx="583">
                  <c:v>16601.085953846152</c:v>
                </c:pt>
                <c:pt idx="584">
                  <c:v>16607.218240384616</c:v>
                </c:pt>
                <c:pt idx="585">
                  <c:v>16613.350526923052</c:v>
                </c:pt>
                <c:pt idx="586">
                  <c:v>16619.482813461771</c:v>
                </c:pt>
                <c:pt idx="587">
                  <c:v>16625.615100000003</c:v>
                </c:pt>
                <c:pt idx="588">
                  <c:v>16631.747386538464</c:v>
                </c:pt>
                <c:pt idx="589">
                  <c:v>16637.879673076612</c:v>
                </c:pt>
                <c:pt idx="590">
                  <c:v>16644.011959615189</c:v>
                </c:pt>
                <c:pt idx="591">
                  <c:v>16650.144246153846</c:v>
                </c:pt>
                <c:pt idx="592">
                  <c:v>16656.276532692311</c:v>
                </c:pt>
                <c:pt idx="593">
                  <c:v>16662.408819230775</c:v>
                </c:pt>
                <c:pt idx="594">
                  <c:v>16668.54110576948</c:v>
                </c:pt>
                <c:pt idx="595">
                  <c:v>16674.673392307694</c:v>
                </c:pt>
                <c:pt idx="596">
                  <c:v>16680.805678845871</c:v>
                </c:pt>
                <c:pt idx="597">
                  <c:v>16686.937965384615</c:v>
                </c:pt>
                <c:pt idx="598">
                  <c:v>16693.07025192308</c:v>
                </c:pt>
                <c:pt idx="599">
                  <c:v>16699.202538461512</c:v>
                </c:pt>
                <c:pt idx="600">
                  <c:v>16705.334825000005</c:v>
                </c:pt>
                <c:pt idx="601">
                  <c:v>16711.467111538521</c:v>
                </c:pt>
                <c:pt idx="602">
                  <c:v>16717.599398076731</c:v>
                </c:pt>
                <c:pt idx="603">
                  <c:v>16723.731684615388</c:v>
                </c:pt>
                <c:pt idx="604">
                  <c:v>16729.863971153849</c:v>
                </c:pt>
                <c:pt idx="605">
                  <c:v>16735.99625769231</c:v>
                </c:pt>
                <c:pt idx="606">
                  <c:v>16742.128544230756</c:v>
                </c:pt>
                <c:pt idx="607">
                  <c:v>16748.260830769443</c:v>
                </c:pt>
                <c:pt idx="608">
                  <c:v>16754.393117307693</c:v>
                </c:pt>
                <c:pt idx="609">
                  <c:v>16760.525403846157</c:v>
                </c:pt>
                <c:pt idx="610">
                  <c:v>16766.657690384618</c:v>
                </c:pt>
                <c:pt idx="611">
                  <c:v>16772.789976923072</c:v>
                </c:pt>
                <c:pt idx="612">
                  <c:v>16778.92226346154</c:v>
                </c:pt>
                <c:pt idx="613">
                  <c:v>16785.054549999892</c:v>
                </c:pt>
                <c:pt idx="614">
                  <c:v>16791.186836538462</c:v>
                </c:pt>
                <c:pt idx="615">
                  <c:v>16797.319123076682</c:v>
                </c:pt>
                <c:pt idx="616">
                  <c:v>16803.451409615387</c:v>
                </c:pt>
                <c:pt idx="617">
                  <c:v>16809.583696153921</c:v>
                </c:pt>
                <c:pt idx="618">
                  <c:v>16815.715982692309</c:v>
                </c:pt>
                <c:pt idx="619">
                  <c:v>16821.848269230752</c:v>
                </c:pt>
                <c:pt idx="620">
                  <c:v>16827.980555769325</c:v>
                </c:pt>
                <c:pt idx="621">
                  <c:v>16834.112842307692</c:v>
                </c:pt>
                <c:pt idx="622">
                  <c:v>16840.245128846156</c:v>
                </c:pt>
                <c:pt idx="623">
                  <c:v>16846.377415384621</c:v>
                </c:pt>
                <c:pt idx="624">
                  <c:v>16852.509701923078</c:v>
                </c:pt>
                <c:pt idx="625">
                  <c:v>16858.641988461542</c:v>
                </c:pt>
                <c:pt idx="626">
                  <c:v>16864.774275</c:v>
                </c:pt>
                <c:pt idx="627">
                  <c:v>16870.906561538457</c:v>
                </c:pt>
                <c:pt idx="628">
                  <c:v>16877.038848076896</c:v>
                </c:pt>
                <c:pt idx="629">
                  <c:v>16883.171134615386</c:v>
                </c:pt>
                <c:pt idx="630">
                  <c:v>16889.303421153865</c:v>
                </c:pt>
                <c:pt idx="631">
                  <c:v>16895.435707692315</c:v>
                </c:pt>
                <c:pt idx="632">
                  <c:v>16901.567994230925</c:v>
                </c:pt>
                <c:pt idx="633">
                  <c:v>16907.700280769321</c:v>
                </c:pt>
                <c:pt idx="634">
                  <c:v>16913.832567307323</c:v>
                </c:pt>
                <c:pt idx="635">
                  <c:v>16919.964853846155</c:v>
                </c:pt>
                <c:pt idx="636">
                  <c:v>16926.09714038462</c:v>
                </c:pt>
                <c:pt idx="637">
                  <c:v>16932.229426923077</c:v>
                </c:pt>
                <c:pt idx="638">
                  <c:v>16938.361713461545</c:v>
                </c:pt>
                <c:pt idx="639">
                  <c:v>16944.494000000021</c:v>
                </c:pt>
                <c:pt idx="640">
                  <c:v>16950.626286538456</c:v>
                </c:pt>
                <c:pt idx="641">
                  <c:v>16956.758573076753</c:v>
                </c:pt>
                <c:pt idx="642">
                  <c:v>16962.890859615356</c:v>
                </c:pt>
                <c:pt idx="643">
                  <c:v>16969.023146153861</c:v>
                </c:pt>
                <c:pt idx="644">
                  <c:v>16975.155432692311</c:v>
                </c:pt>
                <c:pt idx="645">
                  <c:v>16981.287719230771</c:v>
                </c:pt>
                <c:pt idx="646">
                  <c:v>16987.420005769469</c:v>
                </c:pt>
                <c:pt idx="647">
                  <c:v>16993.552292307693</c:v>
                </c:pt>
                <c:pt idx="648">
                  <c:v>16999.684578845849</c:v>
                </c:pt>
                <c:pt idx="649">
                  <c:v>17005.816865384619</c:v>
                </c:pt>
                <c:pt idx="650">
                  <c:v>17011.949151923101</c:v>
                </c:pt>
                <c:pt idx="651">
                  <c:v>17018.081438461541</c:v>
                </c:pt>
                <c:pt idx="652">
                  <c:v>17024.213725000001</c:v>
                </c:pt>
                <c:pt idx="653">
                  <c:v>17030.346011538462</c:v>
                </c:pt>
                <c:pt idx="654">
                  <c:v>17036.478298076916</c:v>
                </c:pt>
                <c:pt idx="655">
                  <c:v>17042.610584615297</c:v>
                </c:pt>
                <c:pt idx="656">
                  <c:v>17048.742871153921</c:v>
                </c:pt>
                <c:pt idx="657">
                  <c:v>17054.87515769231</c:v>
                </c:pt>
                <c:pt idx="658">
                  <c:v>17061.00744423077</c:v>
                </c:pt>
                <c:pt idx="659">
                  <c:v>17067.139730769217</c:v>
                </c:pt>
                <c:pt idx="660">
                  <c:v>17073.272017307696</c:v>
                </c:pt>
                <c:pt idx="661">
                  <c:v>17079.404303846157</c:v>
                </c:pt>
                <c:pt idx="662">
                  <c:v>17085.536590384618</c:v>
                </c:pt>
                <c:pt idx="663">
                  <c:v>17091.668876923079</c:v>
                </c:pt>
                <c:pt idx="664">
                  <c:v>17097.80116346154</c:v>
                </c:pt>
                <c:pt idx="665">
                  <c:v>17103.933450000004</c:v>
                </c:pt>
                <c:pt idx="666">
                  <c:v>17110.065736538458</c:v>
                </c:pt>
                <c:pt idx="667">
                  <c:v>17116.198023076897</c:v>
                </c:pt>
                <c:pt idx="668">
                  <c:v>17122.330309615296</c:v>
                </c:pt>
                <c:pt idx="669">
                  <c:v>17128.46259615392</c:v>
                </c:pt>
                <c:pt idx="670">
                  <c:v>17134.59488269252</c:v>
                </c:pt>
                <c:pt idx="671">
                  <c:v>17140.72716923077</c:v>
                </c:pt>
                <c:pt idx="672">
                  <c:v>17146.859455769234</c:v>
                </c:pt>
                <c:pt idx="673">
                  <c:v>17152.991742307695</c:v>
                </c:pt>
                <c:pt idx="674">
                  <c:v>17159.124028845912</c:v>
                </c:pt>
                <c:pt idx="675">
                  <c:v>17165.25631538462</c:v>
                </c:pt>
                <c:pt idx="676">
                  <c:v>17171.388601923121</c:v>
                </c:pt>
                <c:pt idx="677">
                  <c:v>17177.520888461549</c:v>
                </c:pt>
                <c:pt idx="678">
                  <c:v>17183.653175000003</c:v>
                </c:pt>
                <c:pt idx="679">
                  <c:v>17189.785461538464</c:v>
                </c:pt>
                <c:pt idx="680">
                  <c:v>17195.917748076896</c:v>
                </c:pt>
                <c:pt idx="681">
                  <c:v>17202.050034615386</c:v>
                </c:pt>
                <c:pt idx="682">
                  <c:v>17208.182321153861</c:v>
                </c:pt>
                <c:pt idx="683">
                  <c:v>17214.314607692297</c:v>
                </c:pt>
                <c:pt idx="684">
                  <c:v>17220.446894231081</c:v>
                </c:pt>
                <c:pt idx="685">
                  <c:v>17226.579180769269</c:v>
                </c:pt>
                <c:pt idx="686">
                  <c:v>17232.711467307461</c:v>
                </c:pt>
                <c:pt idx="687">
                  <c:v>17238.843753846097</c:v>
                </c:pt>
                <c:pt idx="688">
                  <c:v>17244.976040384619</c:v>
                </c:pt>
                <c:pt idx="689">
                  <c:v>17251.10832692308</c:v>
                </c:pt>
                <c:pt idx="690">
                  <c:v>17257.240613461541</c:v>
                </c:pt>
                <c:pt idx="691">
                  <c:v>17263.372900000002</c:v>
                </c:pt>
                <c:pt idx="692">
                  <c:v>17269.505186538467</c:v>
                </c:pt>
                <c:pt idx="693">
                  <c:v>17275.637473076731</c:v>
                </c:pt>
                <c:pt idx="694">
                  <c:v>17281.769759615356</c:v>
                </c:pt>
                <c:pt idx="695">
                  <c:v>17287.902046153849</c:v>
                </c:pt>
                <c:pt idx="696">
                  <c:v>17294.03433269231</c:v>
                </c:pt>
                <c:pt idx="697">
                  <c:v>17300.166619230757</c:v>
                </c:pt>
                <c:pt idx="698">
                  <c:v>17306.298905769443</c:v>
                </c:pt>
                <c:pt idx="699">
                  <c:v>17312.4311923077</c:v>
                </c:pt>
                <c:pt idx="700">
                  <c:v>17318.563478846096</c:v>
                </c:pt>
                <c:pt idx="701">
                  <c:v>17324.695765384615</c:v>
                </c:pt>
                <c:pt idx="702">
                  <c:v>17330.828051923079</c:v>
                </c:pt>
                <c:pt idx="703">
                  <c:v>17336.96033846154</c:v>
                </c:pt>
                <c:pt idx="704">
                  <c:v>17343.092625000001</c:v>
                </c:pt>
                <c:pt idx="705">
                  <c:v>17349.224911538466</c:v>
                </c:pt>
                <c:pt idx="706">
                  <c:v>17355.357198076916</c:v>
                </c:pt>
                <c:pt idx="707">
                  <c:v>17361.489484615529</c:v>
                </c:pt>
                <c:pt idx="708">
                  <c:v>17367.621771153848</c:v>
                </c:pt>
                <c:pt idx="709">
                  <c:v>17373.754057692306</c:v>
                </c:pt>
                <c:pt idx="710">
                  <c:v>17379.88634423077</c:v>
                </c:pt>
                <c:pt idx="711">
                  <c:v>17386.018630769235</c:v>
                </c:pt>
                <c:pt idx="712">
                  <c:v>17392.150917307401</c:v>
                </c:pt>
                <c:pt idx="713">
                  <c:v>17398.283203846157</c:v>
                </c:pt>
                <c:pt idx="714">
                  <c:v>17404.415490384621</c:v>
                </c:pt>
                <c:pt idx="715">
                  <c:v>17410.547776923078</c:v>
                </c:pt>
                <c:pt idx="716">
                  <c:v>17416.680063461536</c:v>
                </c:pt>
                <c:pt idx="717">
                  <c:v>17422.812349999804</c:v>
                </c:pt>
                <c:pt idx="718">
                  <c:v>17428.944636538457</c:v>
                </c:pt>
                <c:pt idx="719">
                  <c:v>17435.076923076896</c:v>
                </c:pt>
                <c:pt idx="720">
                  <c:v>17462.369230769233</c:v>
                </c:pt>
                <c:pt idx="721">
                  <c:v>17489.661538461496</c:v>
                </c:pt>
                <c:pt idx="722">
                  <c:v>17516.953846153861</c:v>
                </c:pt>
                <c:pt idx="723">
                  <c:v>17544.246153846154</c:v>
                </c:pt>
                <c:pt idx="724">
                  <c:v>17571.538461538457</c:v>
                </c:pt>
                <c:pt idx="725">
                  <c:v>17598.830769230692</c:v>
                </c:pt>
                <c:pt idx="726">
                  <c:v>17626.123076923057</c:v>
                </c:pt>
                <c:pt idx="727">
                  <c:v>17653.415384615389</c:v>
                </c:pt>
                <c:pt idx="728">
                  <c:v>17680.7076923077</c:v>
                </c:pt>
                <c:pt idx="729">
                  <c:v>17708</c:v>
                </c:pt>
                <c:pt idx="730">
                  <c:v>17735.292307692307</c:v>
                </c:pt>
                <c:pt idx="731">
                  <c:v>17762.584615384621</c:v>
                </c:pt>
                <c:pt idx="732">
                  <c:v>17789.876923076896</c:v>
                </c:pt>
                <c:pt idx="733">
                  <c:v>17817.169230769232</c:v>
                </c:pt>
                <c:pt idx="734">
                  <c:v>17844.461538461543</c:v>
                </c:pt>
                <c:pt idx="735">
                  <c:v>17871.753846153861</c:v>
                </c:pt>
                <c:pt idx="736">
                  <c:v>17899.046153846157</c:v>
                </c:pt>
                <c:pt idx="737">
                  <c:v>17926.338461538457</c:v>
                </c:pt>
                <c:pt idx="738">
                  <c:v>17953.630769230578</c:v>
                </c:pt>
                <c:pt idx="739">
                  <c:v>17980.923076923078</c:v>
                </c:pt>
                <c:pt idx="740">
                  <c:v>18008.215384615385</c:v>
                </c:pt>
                <c:pt idx="741">
                  <c:v>18035.507692307699</c:v>
                </c:pt>
                <c:pt idx="742">
                  <c:v>18062.800000000003</c:v>
                </c:pt>
                <c:pt idx="743">
                  <c:v>18090.09230769231</c:v>
                </c:pt>
                <c:pt idx="744">
                  <c:v>18117.384615384621</c:v>
                </c:pt>
                <c:pt idx="745">
                  <c:v>18144.676923076753</c:v>
                </c:pt>
                <c:pt idx="746">
                  <c:v>18171.969230769231</c:v>
                </c:pt>
                <c:pt idx="747">
                  <c:v>18199.261538461542</c:v>
                </c:pt>
                <c:pt idx="748">
                  <c:v>18226.553846153849</c:v>
                </c:pt>
                <c:pt idx="749">
                  <c:v>18253.846153846156</c:v>
                </c:pt>
                <c:pt idx="750">
                  <c:v>18281.138461538456</c:v>
                </c:pt>
                <c:pt idx="751">
                  <c:v>18308.430769230756</c:v>
                </c:pt>
                <c:pt idx="752">
                  <c:v>18335.723076923077</c:v>
                </c:pt>
                <c:pt idx="753">
                  <c:v>18363.015384615384</c:v>
                </c:pt>
                <c:pt idx="754">
                  <c:v>18390.307692307695</c:v>
                </c:pt>
                <c:pt idx="755">
                  <c:v>18417.600000000002</c:v>
                </c:pt>
                <c:pt idx="756">
                  <c:v>18444.892307692306</c:v>
                </c:pt>
                <c:pt idx="757">
                  <c:v>18472.18461538462</c:v>
                </c:pt>
                <c:pt idx="758">
                  <c:v>18499.476923076916</c:v>
                </c:pt>
                <c:pt idx="759">
                  <c:v>18526.76923076923</c:v>
                </c:pt>
                <c:pt idx="760">
                  <c:v>18554.061538461516</c:v>
                </c:pt>
                <c:pt idx="761">
                  <c:v>18581.353846153848</c:v>
                </c:pt>
                <c:pt idx="762">
                  <c:v>18608.646153846152</c:v>
                </c:pt>
                <c:pt idx="763">
                  <c:v>18635.938461538466</c:v>
                </c:pt>
                <c:pt idx="764">
                  <c:v>18663.230769230697</c:v>
                </c:pt>
                <c:pt idx="765">
                  <c:v>18690.52307692308</c:v>
                </c:pt>
                <c:pt idx="766">
                  <c:v>18717.815384615384</c:v>
                </c:pt>
                <c:pt idx="767">
                  <c:v>18745.107692307694</c:v>
                </c:pt>
                <c:pt idx="768">
                  <c:v>18772.400000000001</c:v>
                </c:pt>
                <c:pt idx="769">
                  <c:v>18799.692307692298</c:v>
                </c:pt>
                <c:pt idx="770">
                  <c:v>18826.984615384721</c:v>
                </c:pt>
                <c:pt idx="771">
                  <c:v>18854.276923076912</c:v>
                </c:pt>
                <c:pt idx="772">
                  <c:v>18881.569230769233</c:v>
                </c:pt>
                <c:pt idx="773">
                  <c:v>18908.861538461497</c:v>
                </c:pt>
                <c:pt idx="774">
                  <c:v>18936.153846153848</c:v>
                </c:pt>
                <c:pt idx="775">
                  <c:v>18963.446153846155</c:v>
                </c:pt>
                <c:pt idx="776">
                  <c:v>18990.738461538462</c:v>
                </c:pt>
                <c:pt idx="777">
                  <c:v>19018.030769230696</c:v>
                </c:pt>
                <c:pt idx="778">
                  <c:v>19045.323076923076</c:v>
                </c:pt>
                <c:pt idx="779">
                  <c:v>19072.615384615387</c:v>
                </c:pt>
                <c:pt idx="780">
                  <c:v>19099.907692307701</c:v>
                </c:pt>
                <c:pt idx="781">
                  <c:v>19127.2</c:v>
                </c:pt>
                <c:pt idx="782">
                  <c:v>19154.492307692308</c:v>
                </c:pt>
                <c:pt idx="783">
                  <c:v>19181.784615384629</c:v>
                </c:pt>
                <c:pt idx="784">
                  <c:v>19209.076923076896</c:v>
                </c:pt>
                <c:pt idx="785">
                  <c:v>19236.369230769233</c:v>
                </c:pt>
                <c:pt idx="786">
                  <c:v>19263.661538461496</c:v>
                </c:pt>
                <c:pt idx="787">
                  <c:v>19290.953846153861</c:v>
                </c:pt>
                <c:pt idx="788">
                  <c:v>19318.246153846154</c:v>
                </c:pt>
                <c:pt idx="789">
                  <c:v>19345.538461538457</c:v>
                </c:pt>
                <c:pt idx="790">
                  <c:v>19372.830769230692</c:v>
                </c:pt>
                <c:pt idx="791">
                  <c:v>19400.123076923057</c:v>
                </c:pt>
                <c:pt idx="792">
                  <c:v>19427.415384615389</c:v>
                </c:pt>
                <c:pt idx="793">
                  <c:v>19454.7076923077</c:v>
                </c:pt>
                <c:pt idx="794">
                  <c:v>19482.000000000004</c:v>
                </c:pt>
                <c:pt idx="795">
                  <c:v>19509.292307692307</c:v>
                </c:pt>
                <c:pt idx="796">
                  <c:v>19536.584615384621</c:v>
                </c:pt>
                <c:pt idx="797">
                  <c:v>19563.876923076896</c:v>
                </c:pt>
                <c:pt idx="798">
                  <c:v>19591.169230769232</c:v>
                </c:pt>
                <c:pt idx="799">
                  <c:v>19618.461538461543</c:v>
                </c:pt>
                <c:pt idx="800">
                  <c:v>19645.753846153861</c:v>
                </c:pt>
                <c:pt idx="801">
                  <c:v>19673.046153846157</c:v>
                </c:pt>
                <c:pt idx="802">
                  <c:v>19700.338461538457</c:v>
                </c:pt>
                <c:pt idx="803">
                  <c:v>19727.630769230578</c:v>
                </c:pt>
                <c:pt idx="804">
                  <c:v>19754.923076923078</c:v>
                </c:pt>
                <c:pt idx="805">
                  <c:v>19782.215384615385</c:v>
                </c:pt>
                <c:pt idx="806">
                  <c:v>19809.507692307699</c:v>
                </c:pt>
                <c:pt idx="807">
                  <c:v>19836.800000000003</c:v>
                </c:pt>
                <c:pt idx="808">
                  <c:v>19864.09230769231</c:v>
                </c:pt>
                <c:pt idx="809">
                  <c:v>19891.384615384621</c:v>
                </c:pt>
                <c:pt idx="810">
                  <c:v>19918.676923076753</c:v>
                </c:pt>
                <c:pt idx="811">
                  <c:v>19945.969230769231</c:v>
                </c:pt>
                <c:pt idx="812">
                  <c:v>19973.261538461542</c:v>
                </c:pt>
                <c:pt idx="813">
                  <c:v>20000.553846153849</c:v>
                </c:pt>
                <c:pt idx="814">
                  <c:v>20027.846153846156</c:v>
                </c:pt>
                <c:pt idx="815">
                  <c:v>20055.138461538456</c:v>
                </c:pt>
                <c:pt idx="816">
                  <c:v>20082.430769230756</c:v>
                </c:pt>
                <c:pt idx="817">
                  <c:v>20109.723076923077</c:v>
                </c:pt>
                <c:pt idx="818">
                  <c:v>20137.015384615384</c:v>
                </c:pt>
                <c:pt idx="819">
                  <c:v>20164.307692307695</c:v>
                </c:pt>
                <c:pt idx="820">
                  <c:v>20191.600000000002</c:v>
                </c:pt>
                <c:pt idx="821">
                  <c:v>20218.892307692306</c:v>
                </c:pt>
                <c:pt idx="822">
                  <c:v>20246.18461538462</c:v>
                </c:pt>
                <c:pt idx="823">
                  <c:v>20273.476923076916</c:v>
                </c:pt>
                <c:pt idx="824">
                  <c:v>20300.76923076923</c:v>
                </c:pt>
                <c:pt idx="825">
                  <c:v>20328.061538461516</c:v>
                </c:pt>
                <c:pt idx="826">
                  <c:v>20355.353846153848</c:v>
                </c:pt>
                <c:pt idx="827">
                  <c:v>20382.646153846152</c:v>
                </c:pt>
                <c:pt idx="828">
                  <c:v>20409.938461538466</c:v>
                </c:pt>
                <c:pt idx="829">
                  <c:v>20437.230769230697</c:v>
                </c:pt>
                <c:pt idx="830">
                  <c:v>20464.52307692308</c:v>
                </c:pt>
                <c:pt idx="831">
                  <c:v>20491.815384615384</c:v>
                </c:pt>
                <c:pt idx="832">
                  <c:v>20519.107692307694</c:v>
                </c:pt>
                <c:pt idx="833">
                  <c:v>20546.400000000001</c:v>
                </c:pt>
                <c:pt idx="834">
                  <c:v>20573.692307692298</c:v>
                </c:pt>
                <c:pt idx="835">
                  <c:v>20600.984615384721</c:v>
                </c:pt>
                <c:pt idx="836">
                  <c:v>20628.276923076912</c:v>
                </c:pt>
                <c:pt idx="837">
                  <c:v>20655.569230769233</c:v>
                </c:pt>
                <c:pt idx="838">
                  <c:v>20682.861538461497</c:v>
                </c:pt>
                <c:pt idx="839">
                  <c:v>20710.153846153848</c:v>
                </c:pt>
                <c:pt idx="840">
                  <c:v>20737.446153846155</c:v>
                </c:pt>
                <c:pt idx="841">
                  <c:v>20764.738461538462</c:v>
                </c:pt>
                <c:pt idx="842">
                  <c:v>20792.030769230696</c:v>
                </c:pt>
                <c:pt idx="843">
                  <c:v>20819.323076923076</c:v>
                </c:pt>
                <c:pt idx="844">
                  <c:v>20846.615384615387</c:v>
                </c:pt>
                <c:pt idx="845">
                  <c:v>20873.907692307701</c:v>
                </c:pt>
                <c:pt idx="846">
                  <c:v>20901.2</c:v>
                </c:pt>
                <c:pt idx="847">
                  <c:v>20928.492307692308</c:v>
                </c:pt>
                <c:pt idx="848">
                  <c:v>20955.784615384629</c:v>
                </c:pt>
                <c:pt idx="849">
                  <c:v>20983.076923076896</c:v>
                </c:pt>
                <c:pt idx="850">
                  <c:v>21010.369230769233</c:v>
                </c:pt>
                <c:pt idx="851">
                  <c:v>21037.661538461496</c:v>
                </c:pt>
                <c:pt idx="852">
                  <c:v>21064.953846153861</c:v>
                </c:pt>
                <c:pt idx="853">
                  <c:v>21092.246153846154</c:v>
                </c:pt>
                <c:pt idx="854">
                  <c:v>21119.538461538457</c:v>
                </c:pt>
                <c:pt idx="855">
                  <c:v>21146.830769230692</c:v>
                </c:pt>
                <c:pt idx="856">
                  <c:v>21174.123076923057</c:v>
                </c:pt>
                <c:pt idx="857">
                  <c:v>21201.415384615389</c:v>
                </c:pt>
                <c:pt idx="858">
                  <c:v>21228.7076923077</c:v>
                </c:pt>
                <c:pt idx="859">
                  <c:v>21256.000000000004</c:v>
                </c:pt>
                <c:pt idx="860">
                  <c:v>21283.292307692307</c:v>
                </c:pt>
                <c:pt idx="861">
                  <c:v>21310.584615384621</c:v>
                </c:pt>
                <c:pt idx="862">
                  <c:v>21337.876923076896</c:v>
                </c:pt>
                <c:pt idx="863">
                  <c:v>21365.169230769232</c:v>
                </c:pt>
                <c:pt idx="864">
                  <c:v>21392.461538461543</c:v>
                </c:pt>
                <c:pt idx="865">
                  <c:v>21419.753846153861</c:v>
                </c:pt>
                <c:pt idx="866">
                  <c:v>21447.046153846157</c:v>
                </c:pt>
                <c:pt idx="867">
                  <c:v>21474.338461538457</c:v>
                </c:pt>
                <c:pt idx="868">
                  <c:v>21501.630769230578</c:v>
                </c:pt>
                <c:pt idx="869">
                  <c:v>21528.923076923078</c:v>
                </c:pt>
                <c:pt idx="870">
                  <c:v>21556.215384615385</c:v>
                </c:pt>
                <c:pt idx="871">
                  <c:v>21583.507692307699</c:v>
                </c:pt>
                <c:pt idx="872">
                  <c:v>21610.800000000003</c:v>
                </c:pt>
                <c:pt idx="873">
                  <c:v>21638.09230769231</c:v>
                </c:pt>
                <c:pt idx="874">
                  <c:v>21665.384615384621</c:v>
                </c:pt>
                <c:pt idx="875">
                  <c:v>21692.676923076753</c:v>
                </c:pt>
                <c:pt idx="876">
                  <c:v>21719.969230769231</c:v>
                </c:pt>
                <c:pt idx="877">
                  <c:v>21747.261538461542</c:v>
                </c:pt>
                <c:pt idx="878">
                  <c:v>21774.553846153849</c:v>
                </c:pt>
                <c:pt idx="879">
                  <c:v>21801.846153846156</c:v>
                </c:pt>
                <c:pt idx="880">
                  <c:v>21829.138461538456</c:v>
                </c:pt>
                <c:pt idx="881">
                  <c:v>21856.430769230756</c:v>
                </c:pt>
                <c:pt idx="882">
                  <c:v>21883.723076923077</c:v>
                </c:pt>
                <c:pt idx="883">
                  <c:v>21911.015384615384</c:v>
                </c:pt>
                <c:pt idx="884">
                  <c:v>21938.307692307695</c:v>
                </c:pt>
                <c:pt idx="885">
                  <c:v>21965.600000000002</c:v>
                </c:pt>
                <c:pt idx="886">
                  <c:v>21992.892307692306</c:v>
                </c:pt>
                <c:pt idx="887">
                  <c:v>22020.18461538462</c:v>
                </c:pt>
                <c:pt idx="888">
                  <c:v>22047.476923076916</c:v>
                </c:pt>
                <c:pt idx="889">
                  <c:v>22074.76923076923</c:v>
                </c:pt>
                <c:pt idx="890">
                  <c:v>22102.061538461516</c:v>
                </c:pt>
                <c:pt idx="891">
                  <c:v>22129.353846153848</c:v>
                </c:pt>
                <c:pt idx="892">
                  <c:v>22156.646153846152</c:v>
                </c:pt>
                <c:pt idx="893">
                  <c:v>22183.938461538466</c:v>
                </c:pt>
                <c:pt idx="894">
                  <c:v>22211.230769230697</c:v>
                </c:pt>
                <c:pt idx="895">
                  <c:v>22238.52307692308</c:v>
                </c:pt>
                <c:pt idx="896">
                  <c:v>22265.815384615384</c:v>
                </c:pt>
                <c:pt idx="897">
                  <c:v>22293.107692307694</c:v>
                </c:pt>
                <c:pt idx="898">
                  <c:v>22320.400000000001</c:v>
                </c:pt>
                <c:pt idx="899">
                  <c:v>22347.692307692298</c:v>
                </c:pt>
                <c:pt idx="900">
                  <c:v>22374.984615384721</c:v>
                </c:pt>
                <c:pt idx="901">
                  <c:v>22402.276923076912</c:v>
                </c:pt>
                <c:pt idx="902">
                  <c:v>22429.569230769233</c:v>
                </c:pt>
                <c:pt idx="903">
                  <c:v>22456.861538461497</c:v>
                </c:pt>
                <c:pt idx="904">
                  <c:v>22484.153846153848</c:v>
                </c:pt>
                <c:pt idx="905">
                  <c:v>22511.446153846155</c:v>
                </c:pt>
                <c:pt idx="906">
                  <c:v>22538.738461538462</c:v>
                </c:pt>
                <c:pt idx="907">
                  <c:v>22566.030769230696</c:v>
                </c:pt>
                <c:pt idx="908">
                  <c:v>22593.323076923076</c:v>
                </c:pt>
                <c:pt idx="909">
                  <c:v>22620.615384615387</c:v>
                </c:pt>
                <c:pt idx="910">
                  <c:v>22647.907692307701</c:v>
                </c:pt>
                <c:pt idx="911">
                  <c:v>22675.200000000001</c:v>
                </c:pt>
                <c:pt idx="912">
                  <c:v>22702.492307692308</c:v>
                </c:pt>
                <c:pt idx="913">
                  <c:v>22729.784615384629</c:v>
                </c:pt>
                <c:pt idx="914">
                  <c:v>22757.076923076896</c:v>
                </c:pt>
                <c:pt idx="915">
                  <c:v>22784.369230769233</c:v>
                </c:pt>
                <c:pt idx="916">
                  <c:v>22811.661538461496</c:v>
                </c:pt>
                <c:pt idx="917">
                  <c:v>22838.953846153861</c:v>
                </c:pt>
                <c:pt idx="918">
                  <c:v>22866.246153846154</c:v>
                </c:pt>
                <c:pt idx="919">
                  <c:v>22893.538461538457</c:v>
                </c:pt>
                <c:pt idx="920">
                  <c:v>22920.830769230692</c:v>
                </c:pt>
                <c:pt idx="921">
                  <c:v>22948.123076923057</c:v>
                </c:pt>
                <c:pt idx="922">
                  <c:v>22975.415384615389</c:v>
                </c:pt>
                <c:pt idx="923">
                  <c:v>23002.7076923077</c:v>
                </c:pt>
                <c:pt idx="924">
                  <c:v>23030.000000000004</c:v>
                </c:pt>
                <c:pt idx="925">
                  <c:v>23057.292307692307</c:v>
                </c:pt>
                <c:pt idx="926">
                  <c:v>23084.584615384621</c:v>
                </c:pt>
                <c:pt idx="927">
                  <c:v>23111.876923076896</c:v>
                </c:pt>
                <c:pt idx="928">
                  <c:v>23139.169230769232</c:v>
                </c:pt>
                <c:pt idx="929">
                  <c:v>23166.461538461543</c:v>
                </c:pt>
                <c:pt idx="930">
                  <c:v>23193.753846153861</c:v>
                </c:pt>
                <c:pt idx="931">
                  <c:v>23221.046153846157</c:v>
                </c:pt>
                <c:pt idx="932">
                  <c:v>23248.338461538457</c:v>
                </c:pt>
                <c:pt idx="933">
                  <c:v>23275.630769230578</c:v>
                </c:pt>
                <c:pt idx="934">
                  <c:v>23302.923076923078</c:v>
                </c:pt>
                <c:pt idx="935">
                  <c:v>23330.215384615385</c:v>
                </c:pt>
                <c:pt idx="936">
                  <c:v>23357.507692307699</c:v>
                </c:pt>
                <c:pt idx="937">
                  <c:v>23384.800000000003</c:v>
                </c:pt>
                <c:pt idx="938">
                  <c:v>23412.09230769231</c:v>
                </c:pt>
                <c:pt idx="939">
                  <c:v>23439.384615384621</c:v>
                </c:pt>
                <c:pt idx="940">
                  <c:v>23466.676923076753</c:v>
                </c:pt>
                <c:pt idx="941">
                  <c:v>23493.969230769231</c:v>
                </c:pt>
                <c:pt idx="942">
                  <c:v>23521.261538461542</c:v>
                </c:pt>
                <c:pt idx="943">
                  <c:v>23548.553846153849</c:v>
                </c:pt>
                <c:pt idx="944">
                  <c:v>23575.846153846156</c:v>
                </c:pt>
                <c:pt idx="945">
                  <c:v>23603.138461538456</c:v>
                </c:pt>
                <c:pt idx="946">
                  <c:v>23630.430769230756</c:v>
                </c:pt>
                <c:pt idx="947">
                  <c:v>23657.723076923077</c:v>
                </c:pt>
                <c:pt idx="948">
                  <c:v>23685.015384615384</c:v>
                </c:pt>
                <c:pt idx="949">
                  <c:v>23712.307692307695</c:v>
                </c:pt>
                <c:pt idx="950">
                  <c:v>23739.600000000002</c:v>
                </c:pt>
                <c:pt idx="951">
                  <c:v>23766.892307692306</c:v>
                </c:pt>
                <c:pt idx="952">
                  <c:v>23794.18461538462</c:v>
                </c:pt>
                <c:pt idx="953">
                  <c:v>23821.476923076916</c:v>
                </c:pt>
                <c:pt idx="954">
                  <c:v>23848.769230769234</c:v>
                </c:pt>
                <c:pt idx="955">
                  <c:v>23876.061538461516</c:v>
                </c:pt>
                <c:pt idx="956">
                  <c:v>23903.353846153848</c:v>
                </c:pt>
                <c:pt idx="957">
                  <c:v>23930.646153846152</c:v>
                </c:pt>
                <c:pt idx="958">
                  <c:v>23957.938461538466</c:v>
                </c:pt>
                <c:pt idx="959">
                  <c:v>23985.230769230697</c:v>
                </c:pt>
                <c:pt idx="960">
                  <c:v>24012.52307692308</c:v>
                </c:pt>
                <c:pt idx="961">
                  <c:v>24039.815384615387</c:v>
                </c:pt>
                <c:pt idx="962">
                  <c:v>24067.107692307694</c:v>
                </c:pt>
                <c:pt idx="963">
                  <c:v>24094.400000000001</c:v>
                </c:pt>
                <c:pt idx="964">
                  <c:v>24121.692307692298</c:v>
                </c:pt>
                <c:pt idx="965">
                  <c:v>24148.984615384721</c:v>
                </c:pt>
                <c:pt idx="966">
                  <c:v>24176.276923076912</c:v>
                </c:pt>
                <c:pt idx="967">
                  <c:v>24203.569230769233</c:v>
                </c:pt>
                <c:pt idx="968">
                  <c:v>24230.861538461497</c:v>
                </c:pt>
                <c:pt idx="969">
                  <c:v>24258.153846153848</c:v>
                </c:pt>
                <c:pt idx="970">
                  <c:v>24285.446153846155</c:v>
                </c:pt>
                <c:pt idx="971">
                  <c:v>24312.738461538462</c:v>
                </c:pt>
                <c:pt idx="972">
                  <c:v>24340.030769230696</c:v>
                </c:pt>
                <c:pt idx="973">
                  <c:v>24367.323076923076</c:v>
                </c:pt>
                <c:pt idx="974">
                  <c:v>24394.615384615387</c:v>
                </c:pt>
                <c:pt idx="975">
                  <c:v>24421.907692307701</c:v>
                </c:pt>
                <c:pt idx="976">
                  <c:v>24449.200000000001</c:v>
                </c:pt>
                <c:pt idx="977">
                  <c:v>24476.492307692308</c:v>
                </c:pt>
                <c:pt idx="978">
                  <c:v>24503.784615384629</c:v>
                </c:pt>
                <c:pt idx="979">
                  <c:v>24531.076923076896</c:v>
                </c:pt>
                <c:pt idx="980">
                  <c:v>24558.369230769233</c:v>
                </c:pt>
                <c:pt idx="981">
                  <c:v>24585.661538461496</c:v>
                </c:pt>
                <c:pt idx="982">
                  <c:v>24612.953846153861</c:v>
                </c:pt>
                <c:pt idx="983">
                  <c:v>24640.246153846158</c:v>
                </c:pt>
                <c:pt idx="984">
                  <c:v>24667.538461538457</c:v>
                </c:pt>
                <c:pt idx="985">
                  <c:v>24694.830769230692</c:v>
                </c:pt>
                <c:pt idx="986">
                  <c:v>24722.123076923057</c:v>
                </c:pt>
                <c:pt idx="987">
                  <c:v>24749.415384615389</c:v>
                </c:pt>
                <c:pt idx="988">
                  <c:v>24776.7076923077</c:v>
                </c:pt>
                <c:pt idx="989">
                  <c:v>24804.000000000004</c:v>
                </c:pt>
                <c:pt idx="990">
                  <c:v>24831.292307692311</c:v>
                </c:pt>
                <c:pt idx="991">
                  <c:v>24858.584615384621</c:v>
                </c:pt>
                <c:pt idx="992">
                  <c:v>24885.876923076896</c:v>
                </c:pt>
                <c:pt idx="993">
                  <c:v>24913.169230769232</c:v>
                </c:pt>
                <c:pt idx="994">
                  <c:v>24940.461538461543</c:v>
                </c:pt>
                <c:pt idx="995">
                  <c:v>24967.753846153861</c:v>
                </c:pt>
                <c:pt idx="996">
                  <c:v>24995.046153846157</c:v>
                </c:pt>
                <c:pt idx="997">
                  <c:v>25022.338461538457</c:v>
                </c:pt>
                <c:pt idx="998">
                  <c:v>25049.630769230578</c:v>
                </c:pt>
                <c:pt idx="999">
                  <c:v>25076.923076923078</c:v>
                </c:pt>
                <c:pt idx="1000">
                  <c:v>25104.215384615385</c:v>
                </c:pt>
                <c:pt idx="1001">
                  <c:v>25131.507692307699</c:v>
                </c:pt>
                <c:pt idx="1002">
                  <c:v>25158.800000000003</c:v>
                </c:pt>
                <c:pt idx="1003">
                  <c:v>25186.09230769231</c:v>
                </c:pt>
                <c:pt idx="1004">
                  <c:v>25213.384615384621</c:v>
                </c:pt>
                <c:pt idx="1005">
                  <c:v>25240.676923076753</c:v>
                </c:pt>
                <c:pt idx="1006">
                  <c:v>25267.969230769231</c:v>
                </c:pt>
                <c:pt idx="1007">
                  <c:v>25295.261538461542</c:v>
                </c:pt>
                <c:pt idx="1008">
                  <c:v>25322.553846153849</c:v>
                </c:pt>
                <c:pt idx="1009">
                  <c:v>25349.846153846156</c:v>
                </c:pt>
                <c:pt idx="1010">
                  <c:v>25377.138461538456</c:v>
                </c:pt>
                <c:pt idx="1011">
                  <c:v>25404.430769230756</c:v>
                </c:pt>
                <c:pt idx="1012">
                  <c:v>25431.723076923081</c:v>
                </c:pt>
                <c:pt idx="1013">
                  <c:v>25459.015384615384</c:v>
                </c:pt>
                <c:pt idx="1014">
                  <c:v>25486.307692307695</c:v>
                </c:pt>
                <c:pt idx="1015">
                  <c:v>25513.600000000002</c:v>
                </c:pt>
                <c:pt idx="1016">
                  <c:v>25540.892307692306</c:v>
                </c:pt>
                <c:pt idx="1017">
                  <c:v>25568.18461538462</c:v>
                </c:pt>
                <c:pt idx="1018">
                  <c:v>25595.476923076916</c:v>
                </c:pt>
                <c:pt idx="1019">
                  <c:v>25622.769230769234</c:v>
                </c:pt>
                <c:pt idx="1020">
                  <c:v>25650.061538461516</c:v>
                </c:pt>
                <c:pt idx="1021">
                  <c:v>25677.353846153848</c:v>
                </c:pt>
                <c:pt idx="1022">
                  <c:v>25704.646153846152</c:v>
                </c:pt>
                <c:pt idx="1023">
                  <c:v>25731.938461538466</c:v>
                </c:pt>
                <c:pt idx="1024">
                  <c:v>25759.230769230697</c:v>
                </c:pt>
                <c:pt idx="1025">
                  <c:v>25786.52307692308</c:v>
                </c:pt>
                <c:pt idx="1026">
                  <c:v>25813.815384615387</c:v>
                </c:pt>
                <c:pt idx="1027">
                  <c:v>25841.107692307694</c:v>
                </c:pt>
                <c:pt idx="1028">
                  <c:v>25868.400000000001</c:v>
                </c:pt>
                <c:pt idx="1029">
                  <c:v>25895.692307692298</c:v>
                </c:pt>
                <c:pt idx="1030">
                  <c:v>25922.984615384721</c:v>
                </c:pt>
                <c:pt idx="1031">
                  <c:v>25950.276923076912</c:v>
                </c:pt>
                <c:pt idx="1032">
                  <c:v>25977.569230769233</c:v>
                </c:pt>
                <c:pt idx="1033">
                  <c:v>26004.861538461497</c:v>
                </c:pt>
                <c:pt idx="1034">
                  <c:v>26032.153846153848</c:v>
                </c:pt>
                <c:pt idx="1035">
                  <c:v>26059.446153846155</c:v>
                </c:pt>
                <c:pt idx="1036">
                  <c:v>26086.738461538462</c:v>
                </c:pt>
                <c:pt idx="1037">
                  <c:v>26114.030769230696</c:v>
                </c:pt>
                <c:pt idx="1038">
                  <c:v>26141.323076923076</c:v>
                </c:pt>
                <c:pt idx="1039">
                  <c:v>26168.615384615387</c:v>
                </c:pt>
                <c:pt idx="1040">
                  <c:v>26195.907692307701</c:v>
                </c:pt>
                <c:pt idx="1041">
                  <c:v>26223.200000000004</c:v>
                </c:pt>
                <c:pt idx="1042">
                  <c:v>26250.492307692308</c:v>
                </c:pt>
                <c:pt idx="1043">
                  <c:v>26277.784615384629</c:v>
                </c:pt>
                <c:pt idx="1044">
                  <c:v>26305.076923076896</c:v>
                </c:pt>
                <c:pt idx="1045">
                  <c:v>26332.369230769233</c:v>
                </c:pt>
                <c:pt idx="1046">
                  <c:v>26359.661538461496</c:v>
                </c:pt>
                <c:pt idx="1047">
                  <c:v>26386.953846153861</c:v>
                </c:pt>
                <c:pt idx="1048">
                  <c:v>26414.246153846158</c:v>
                </c:pt>
                <c:pt idx="1049">
                  <c:v>26441.538461538457</c:v>
                </c:pt>
                <c:pt idx="1050">
                  <c:v>26468.830769230692</c:v>
                </c:pt>
                <c:pt idx="1051">
                  <c:v>26496.123076923057</c:v>
                </c:pt>
                <c:pt idx="1052">
                  <c:v>26523.415384615389</c:v>
                </c:pt>
                <c:pt idx="1053">
                  <c:v>26550.7076923077</c:v>
                </c:pt>
                <c:pt idx="1054">
                  <c:v>26578.000000000004</c:v>
                </c:pt>
                <c:pt idx="1055">
                  <c:v>26605.292307692311</c:v>
                </c:pt>
                <c:pt idx="1056">
                  <c:v>26632.584615384621</c:v>
                </c:pt>
                <c:pt idx="1057">
                  <c:v>26659.876923076896</c:v>
                </c:pt>
                <c:pt idx="1058">
                  <c:v>26687.169230769232</c:v>
                </c:pt>
                <c:pt idx="1059">
                  <c:v>26714.461538461543</c:v>
                </c:pt>
                <c:pt idx="1060">
                  <c:v>26741.753846153861</c:v>
                </c:pt>
                <c:pt idx="1061">
                  <c:v>26769.046153846157</c:v>
                </c:pt>
                <c:pt idx="1062">
                  <c:v>26796.338461538457</c:v>
                </c:pt>
                <c:pt idx="1063">
                  <c:v>26823.630769230578</c:v>
                </c:pt>
                <c:pt idx="1064">
                  <c:v>26850.923076923078</c:v>
                </c:pt>
                <c:pt idx="1065">
                  <c:v>26878.215384615389</c:v>
                </c:pt>
                <c:pt idx="1066">
                  <c:v>26905.507692307699</c:v>
                </c:pt>
                <c:pt idx="1067">
                  <c:v>26932.800000000003</c:v>
                </c:pt>
                <c:pt idx="1068">
                  <c:v>26960.09230769231</c:v>
                </c:pt>
                <c:pt idx="1069">
                  <c:v>26987.384615384621</c:v>
                </c:pt>
                <c:pt idx="1070">
                  <c:v>27014.676923076753</c:v>
                </c:pt>
                <c:pt idx="1071">
                  <c:v>27041.969230769231</c:v>
                </c:pt>
                <c:pt idx="1072">
                  <c:v>27069.261538461542</c:v>
                </c:pt>
                <c:pt idx="1073">
                  <c:v>27096.553846153849</c:v>
                </c:pt>
                <c:pt idx="1074">
                  <c:v>27123.846153846156</c:v>
                </c:pt>
                <c:pt idx="1075">
                  <c:v>27151.138461538456</c:v>
                </c:pt>
                <c:pt idx="1076">
                  <c:v>27178.430769230756</c:v>
                </c:pt>
                <c:pt idx="1077">
                  <c:v>27205.723076923081</c:v>
                </c:pt>
                <c:pt idx="1078">
                  <c:v>27233.015384615384</c:v>
                </c:pt>
                <c:pt idx="1079">
                  <c:v>27260.307692307695</c:v>
                </c:pt>
                <c:pt idx="1080">
                  <c:v>27287.600000000002</c:v>
                </c:pt>
                <c:pt idx="1081">
                  <c:v>27314.892307692306</c:v>
                </c:pt>
                <c:pt idx="1082">
                  <c:v>27342.18461538462</c:v>
                </c:pt>
                <c:pt idx="1083">
                  <c:v>27369.476923076916</c:v>
                </c:pt>
                <c:pt idx="1084">
                  <c:v>27396.769230769234</c:v>
                </c:pt>
                <c:pt idx="1085">
                  <c:v>27424.061538461516</c:v>
                </c:pt>
                <c:pt idx="1086">
                  <c:v>27451.353846153848</c:v>
                </c:pt>
                <c:pt idx="1087">
                  <c:v>27478.646153846152</c:v>
                </c:pt>
                <c:pt idx="1088">
                  <c:v>27505.938461538466</c:v>
                </c:pt>
                <c:pt idx="1089">
                  <c:v>27533.230769230697</c:v>
                </c:pt>
                <c:pt idx="1090">
                  <c:v>27560.52307692308</c:v>
                </c:pt>
                <c:pt idx="1091">
                  <c:v>27587.815384615387</c:v>
                </c:pt>
                <c:pt idx="1092">
                  <c:v>27615.107692307694</c:v>
                </c:pt>
                <c:pt idx="1093">
                  <c:v>27642.400000000001</c:v>
                </c:pt>
                <c:pt idx="1094">
                  <c:v>27669.692307692298</c:v>
                </c:pt>
                <c:pt idx="1095">
                  <c:v>27696.984615384721</c:v>
                </c:pt>
                <c:pt idx="1096">
                  <c:v>27724.276923076912</c:v>
                </c:pt>
                <c:pt idx="1097">
                  <c:v>27751.569230769233</c:v>
                </c:pt>
                <c:pt idx="1098">
                  <c:v>27778.861538461497</c:v>
                </c:pt>
                <c:pt idx="1099">
                  <c:v>27806.153846153851</c:v>
                </c:pt>
              </c:numCache>
            </c:numRef>
          </c:yVal>
        </c:ser>
        <c:axId val="64506112"/>
        <c:axId val="64516480"/>
      </c:scatterChart>
      <c:valAx>
        <c:axId val="64506112"/>
        <c:scaling>
          <c:orientation val="minMax"/>
          <c:max val="1100"/>
          <c:min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km</a:t>
                </a:r>
              </a:p>
            </c:rich>
          </c:tx>
          <c:layout>
            <c:manualLayout>
              <c:xMode val="edge"/>
              <c:yMode val="edge"/>
              <c:x val="0.45000011768192677"/>
              <c:y val="0.91074206987532258"/>
            </c:manualLayout>
          </c:layout>
        </c:title>
        <c:numFmt formatCode="General" sourceLinked="1"/>
        <c:majorTickMark val="none"/>
        <c:tickLblPos val="nextTo"/>
        <c:crossAx val="64516480"/>
        <c:crosses val="autoZero"/>
        <c:crossBetween val="midCat"/>
      </c:valAx>
      <c:valAx>
        <c:axId val="64516480"/>
        <c:scaling>
          <c:orientation val="minMax"/>
          <c:max val="28000"/>
          <c:min val="6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Kč</a:t>
                </a:r>
              </a:p>
            </c:rich>
          </c:tx>
          <c:layout>
            <c:manualLayout>
              <c:xMode val="edge"/>
              <c:yMode val="edge"/>
              <c:x val="2.2960887845102601E-3"/>
              <c:y val="0.36718645626082252"/>
            </c:manualLayout>
          </c:layout>
        </c:title>
        <c:numFmt formatCode="General" sourceLinked="1"/>
        <c:majorTickMark val="none"/>
        <c:tickLblPos val="nextTo"/>
        <c:crossAx val="64506112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4032296556987514"/>
          <c:y val="3.3967101208817262E-2"/>
          <c:w val="0.83468462875812277"/>
          <c:h val="0.78596892280971242"/>
        </c:manualLayout>
      </c:layout>
      <c:barChart>
        <c:barDir val="col"/>
        <c:grouping val="stacked"/>
        <c:ser>
          <c:idx val="0"/>
          <c:order val="0"/>
          <c:tx>
            <c:strRef>
              <c:f>[Sešit1]List1!$B$11</c:f>
              <c:strCache>
                <c:ptCount val="1"/>
                <c:pt idx="0">
                  <c:v>0 - lmin</c:v>
                </c:pt>
              </c:strCache>
            </c:strRef>
          </c:tx>
          <c:spPr>
            <a:noFill/>
          </c:spPr>
          <c:cat>
            <c:numRef>
              <c:f>'Kumulace l'!$C$10:$M$10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[Sešit1]List1!$C$11:$M$11</c:f>
              <c:numCache>
                <c:formatCode>General</c:formatCode>
                <c:ptCount val="11"/>
                <c:pt idx="0">
                  <c:v>430.99999999999869</c:v>
                </c:pt>
                <c:pt idx="1">
                  <c:v>474.09999999999923</c:v>
                </c:pt>
                <c:pt idx="2">
                  <c:v>517.19999999999993</c:v>
                </c:pt>
                <c:pt idx="3">
                  <c:v>560.29999999999995</c:v>
                </c:pt>
                <c:pt idx="4">
                  <c:v>603.4</c:v>
                </c:pt>
                <c:pt idx="5">
                  <c:v>646.49999999999989</c:v>
                </c:pt>
                <c:pt idx="6">
                  <c:v>689.59999999999991</c:v>
                </c:pt>
                <c:pt idx="7">
                  <c:v>732.69999999999993</c:v>
                </c:pt>
                <c:pt idx="8">
                  <c:v>775.8</c:v>
                </c:pt>
                <c:pt idx="9">
                  <c:v>818.9</c:v>
                </c:pt>
                <c:pt idx="10">
                  <c:v>861.99999999999989</c:v>
                </c:pt>
              </c:numCache>
            </c:numRef>
          </c:val>
        </c:ser>
        <c:ser>
          <c:idx val="1"/>
          <c:order val="1"/>
          <c:tx>
            <c:strRef>
              <c:f>[Sešit1]List1!$B$12</c:f>
              <c:strCache>
                <c:ptCount val="1"/>
                <c:pt idx="0">
                  <c:v>lmin - lopt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</a:ln>
          </c:spPr>
          <c:cat>
            <c:numRef>
              <c:f>'Kumulace l'!$C$10:$M$10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[Sešit1]List1!$C$12:$M$12</c:f>
              <c:numCache>
                <c:formatCode>General</c:formatCode>
                <c:ptCount val="11"/>
                <c:pt idx="0">
                  <c:v>19.000000000000057</c:v>
                </c:pt>
                <c:pt idx="1">
                  <c:v>20.900000000000027</c:v>
                </c:pt>
                <c:pt idx="2">
                  <c:v>22.800000000000068</c:v>
                </c:pt>
                <c:pt idx="3">
                  <c:v>24.700000000000042</c:v>
                </c:pt>
                <c:pt idx="4">
                  <c:v>26.60000000000003</c:v>
                </c:pt>
                <c:pt idx="5">
                  <c:v>28.500000000000114</c:v>
                </c:pt>
                <c:pt idx="6">
                  <c:v>30.400000000000087</c:v>
                </c:pt>
                <c:pt idx="7">
                  <c:v>32.300000000000054</c:v>
                </c:pt>
                <c:pt idx="8">
                  <c:v>34.200000000000053</c:v>
                </c:pt>
                <c:pt idx="9">
                  <c:v>36.100000000000023</c:v>
                </c:pt>
                <c:pt idx="10">
                  <c:v>38.000000000000114</c:v>
                </c:pt>
              </c:numCache>
            </c:numRef>
          </c:val>
        </c:ser>
        <c:ser>
          <c:idx val="2"/>
          <c:order val="2"/>
          <c:tx>
            <c:strRef>
              <c:f>[Sešit1]List1!$B$13</c:f>
              <c:strCache>
                <c:ptCount val="1"/>
                <c:pt idx="0">
                  <c:v>lopt - lmax</c:v>
                </c:pt>
              </c:strCache>
            </c:strRef>
          </c:tx>
          <c:spPr>
            <a:solidFill>
              <a:srgbClr val="FF0000"/>
            </a:solidFill>
            <a:ln w="12700" cmpd="sng">
              <a:solidFill>
                <a:srgbClr val="000000"/>
              </a:solidFill>
            </a:ln>
          </c:spPr>
          <c:cat>
            <c:numRef>
              <c:f>'Kumulace l'!$C$10:$M$10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[Sešit1]List1!$C$13:$M$13</c:f>
              <c:numCache>
                <c:formatCode>General</c:formatCode>
                <c:ptCount val="11"/>
                <c:pt idx="0">
                  <c:v>157</c:v>
                </c:pt>
                <c:pt idx="1">
                  <c:v>172.70000000000005</c:v>
                </c:pt>
                <c:pt idx="2">
                  <c:v>188.40000000000009</c:v>
                </c:pt>
                <c:pt idx="3">
                  <c:v>204.10000000000002</c:v>
                </c:pt>
                <c:pt idx="4">
                  <c:v>219.80000000000007</c:v>
                </c:pt>
                <c:pt idx="5">
                  <c:v>235.5</c:v>
                </c:pt>
                <c:pt idx="6">
                  <c:v>251.20000000000005</c:v>
                </c:pt>
                <c:pt idx="7">
                  <c:v>266.90000000000009</c:v>
                </c:pt>
                <c:pt idx="8">
                  <c:v>282.60000000000031</c:v>
                </c:pt>
                <c:pt idx="9">
                  <c:v>298.29999999999899</c:v>
                </c:pt>
                <c:pt idx="10">
                  <c:v>314</c:v>
                </c:pt>
              </c:numCache>
            </c:numRef>
          </c:val>
        </c:ser>
        <c:gapWidth val="20"/>
        <c:overlap val="100"/>
        <c:axId val="64123264"/>
        <c:axId val="64125184"/>
      </c:barChart>
      <c:catAx>
        <c:axId val="64123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</a:t>
                </a:r>
                <a:r>
                  <a:rPr lang="en-US" baseline="-25000"/>
                  <a:t>vlak</a:t>
                </a:r>
                <a:endParaRPr lang="cs-CZ" baseline="-25000"/>
              </a:p>
            </c:rich>
          </c:tx>
          <c:layout>
            <c:manualLayout>
              <c:xMode val="edge"/>
              <c:yMode val="edge"/>
              <c:x val="0.4914178204861725"/>
              <c:y val="0.90823892848202858"/>
            </c:manualLayout>
          </c:layout>
        </c:title>
        <c:numFmt formatCode="General" sourceLinked="1"/>
        <c:majorTickMark val="none"/>
        <c:tickLblPos val="nextTo"/>
        <c:crossAx val="64125184"/>
        <c:crosses val="autoZero"/>
        <c:auto val="1"/>
        <c:lblAlgn val="ctr"/>
        <c:lblOffset val="100"/>
      </c:catAx>
      <c:valAx>
        <c:axId val="64125184"/>
        <c:scaling>
          <c:orientation val="minMax"/>
          <c:max val="1250"/>
          <c:min val="4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kilometry</a:t>
                </a:r>
                <a:endParaRPr lang="cs-CZ"/>
              </a:p>
            </c:rich>
          </c:tx>
          <c:layout/>
        </c:title>
        <c:numFmt formatCode="General" sourceLinked="1"/>
        <c:majorTickMark val="none"/>
        <c:tickLblPos val="nextTo"/>
        <c:crossAx val="641232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5" tIns="45413" rIns="90825" bIns="45413" numCol="1" anchor="t" anchorCtr="0" compatLnSpc="1">
            <a:prstTxWarp prst="textNoShape">
              <a:avLst/>
            </a:prstTxWarp>
          </a:bodyPr>
          <a:lstStyle>
            <a:lvl1pPr defTabSz="906317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32" y="0"/>
            <a:ext cx="2919031" cy="4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5" tIns="45413" rIns="90825" bIns="45413" numCol="1" anchor="t" anchorCtr="0" compatLnSpc="1">
            <a:prstTxWarp prst="textNoShape">
              <a:avLst/>
            </a:prstTxWarp>
          </a:bodyPr>
          <a:lstStyle>
            <a:lvl1pPr algn="r" defTabSz="906317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550"/>
            <a:ext cx="2919031" cy="4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5" tIns="45413" rIns="90825" bIns="45413" numCol="1" anchor="b" anchorCtr="0" compatLnSpc="1">
            <a:prstTxWarp prst="textNoShape">
              <a:avLst/>
            </a:prstTxWarp>
          </a:bodyPr>
          <a:lstStyle>
            <a:lvl1pPr defTabSz="906317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32" y="9376550"/>
            <a:ext cx="2919031" cy="4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5" tIns="45413" rIns="90825" bIns="45413" numCol="1" anchor="b" anchorCtr="0" compatLnSpc="1">
            <a:prstTxWarp prst="textNoShape">
              <a:avLst/>
            </a:prstTxWarp>
          </a:bodyPr>
          <a:lstStyle>
            <a:lvl1pPr algn="r" defTabSz="906317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A7B6AB74-9365-45D9-B157-04DD328C7C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5" rIns="91227" bIns="45615" numCol="1" anchor="t" anchorCtr="0" compatLnSpc="1">
            <a:prstTxWarp prst="textNoShape">
              <a:avLst/>
            </a:prstTxWarp>
          </a:bodyPr>
          <a:lstStyle>
            <a:lvl1pPr defTabSz="912400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7" y="0"/>
            <a:ext cx="2919031" cy="4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5" rIns="91227" bIns="45615" numCol="1" anchor="t" anchorCtr="0" compatLnSpc="1">
            <a:prstTxWarp prst="textNoShape">
              <a:avLst/>
            </a:prstTxWarp>
          </a:bodyPr>
          <a:lstStyle>
            <a:lvl1pPr algn="r" defTabSz="912400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76" y="4689041"/>
            <a:ext cx="5389213" cy="444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5" rIns="91227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488"/>
            <a:ext cx="2919031" cy="49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5" rIns="91227" bIns="45615" numCol="1" anchor="b" anchorCtr="0" compatLnSpc="1">
            <a:prstTxWarp prst="textNoShape">
              <a:avLst/>
            </a:prstTxWarp>
          </a:bodyPr>
          <a:lstStyle>
            <a:lvl1pPr defTabSz="912400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7" y="9373488"/>
            <a:ext cx="2919031" cy="49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5" rIns="91227" bIns="45615" numCol="1" anchor="b" anchorCtr="0" compatLnSpc="1">
            <a:prstTxWarp prst="textNoShape">
              <a:avLst/>
            </a:prstTxWarp>
          </a:bodyPr>
          <a:lstStyle>
            <a:lvl1pPr algn="r" defTabSz="912400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3EB1C9F-35E2-4629-880F-919F76A4A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44DA8-0CE5-4F92-AE88-EF299DA1D50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lang="cs-CZ" sz="1100" dirty="0" smtClean="0"/>
              <a:t>po zadání vstupních hodnot jsou odfiltrována nepřípustná řešení pro dobu řízení a upraveny takové hodnoty dob řízení, které překračují další omezující podmínky (maximální denní doba řízení).</a:t>
            </a:r>
          </a:p>
          <a:p>
            <a:pPr lvl="0"/>
            <a:r>
              <a:rPr lang="cs-CZ" sz="1100" dirty="0" smtClean="0"/>
              <a:t>hodnoty dob řízení jsou sníženy o zákonné přestávky.</a:t>
            </a:r>
          </a:p>
          <a:p>
            <a:pPr lvl="0"/>
            <a:r>
              <a:rPr lang="cs-CZ" sz="1100" dirty="0" smtClean="0"/>
              <a:t>na základě znalosti hodnot z matice B jsou vypočteny průměrné přepravní vzdálenosti.</a:t>
            </a:r>
          </a:p>
          <a:p>
            <a:pPr lvl="0"/>
            <a:r>
              <a:rPr lang="cs-CZ" sz="1100" dirty="0" smtClean="0"/>
              <a:t>vychází také z matice B a obsahuje výpočet jednotlivých sazeb v peněžních jednotkách za kilometr pro různé doby řízení.</a:t>
            </a:r>
          </a:p>
          <a:p>
            <a:pPr lvl="0"/>
            <a:r>
              <a:rPr lang="cs-CZ" sz="1100" dirty="0" smtClean="0"/>
              <a:t>nastavením požadovaného </a:t>
            </a:r>
            <a:r>
              <a:rPr lang="cs-CZ" sz="1100" b="1" dirty="0" smtClean="0"/>
              <a:t>intervalu přípustných sazeb</a:t>
            </a:r>
            <a:r>
              <a:rPr lang="cs-CZ" sz="1100" dirty="0" smtClean="0"/>
              <a:t> ošetřuje matice řešení o další hodnoty, tak aby zůstaly pouze hodnoty přípustných řešení.</a:t>
            </a:r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Vzhledem k tomu, že podle Nařízení č. 561/2006 může řidič trávit na vlaku KD denní</a:t>
            </a:r>
            <a:r>
              <a:rPr lang="cs-CZ" baseline="0" dirty="0" smtClean="0"/>
              <a:t> dobu odpočinku. </a:t>
            </a:r>
          </a:p>
          <a:p>
            <a:r>
              <a:rPr lang="cs-CZ" sz="1100" dirty="0" smtClean="0"/>
              <a:t>Pro její potvrzení či vyvrácení bude navržen matematický model maximalizace finanční úspory při měnící se přepravní vzdálenosti.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Byly odvozeny</a:t>
            </a:r>
            <a:r>
              <a:rPr lang="cs-CZ" baseline="0" dirty="0" smtClean="0"/>
              <a:t> vztahy pro výpočet jednotlivých jednotkových nákladů.</a:t>
            </a:r>
          </a:p>
          <a:p>
            <a:r>
              <a:rPr lang="cs-CZ" baseline="0" dirty="0" smtClean="0"/>
              <a:t>Pneumatiky, pronájem kontejnerů ISO stanoveny jako konstanty na základě konzultací s dopravci, cena za železniční dopravu pak byla podrobena modelování, za účelem zjištění při jakých cenách za kilometr je tento model funkční a jak citlivá je ekonomická výhodnost doprovázené KD na cenu za železnici.</a:t>
            </a:r>
          </a:p>
          <a:p>
            <a:r>
              <a:rPr lang="cs-CZ" baseline="0" dirty="0" smtClean="0"/>
              <a:t>Tyto jednotkové náklady byly dále s pomocí binární proměnné sečteny a výsledné vztahy vyjádřeny pomocí sumárních vzorců.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Byly odvozeny</a:t>
            </a:r>
            <a:r>
              <a:rPr lang="cs-CZ" baseline="0" dirty="0" smtClean="0"/>
              <a:t> vztahy pro výpočet jednotlivých jednotkových nákladů.</a:t>
            </a:r>
          </a:p>
          <a:p>
            <a:r>
              <a:rPr lang="cs-CZ" baseline="0" dirty="0" smtClean="0"/>
              <a:t>Pneumatiky, pronájem kontejnerů ISO stanoveny jako konstanty na základě konzultací s dopravci, cena za železniční dopravu pak byla podrobena modelování, za účelem zjištění při jakých ceně za kilometr je tento model funkční a jak citlivá je ekonomická výhodnost doprovázené KD na cenu za železnici.</a:t>
            </a:r>
          </a:p>
          <a:p>
            <a:r>
              <a:rPr lang="cs-CZ" baseline="0" dirty="0" smtClean="0"/>
              <a:t>Tyto jednotkové náklady byly dále s pomocí binární proměnné sečteny a výsledné vztahy vyjádřeny pomocí </a:t>
            </a:r>
            <a:r>
              <a:rPr lang="cs-CZ" baseline="0" smtClean="0"/>
              <a:t>sumárních vzorců.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75904">
              <a:defRPr/>
            </a:pPr>
            <a:r>
              <a:rPr lang="cs-CZ" sz="1100" dirty="0" smtClean="0"/>
              <a:t>Na základě matematických výpočtů bylo teoreticky zjištěno, že lze naplnit výše zmíněný předpoklad z analytické kapitoly 1.2. Byly vypočteny vzdálenosti, které ohraničují oblast přípustných řešení včetně optimální vzdálenosti. Tyto vztahy také pomohly odhalit, na čem závisí velikost těchto vzdáleností.</a:t>
            </a:r>
          </a:p>
          <a:p>
            <a:pPr defTabSz="875904">
              <a:defRPr/>
            </a:pPr>
            <a:r>
              <a:rPr lang="cs-CZ" sz="1100" dirty="0" smtClean="0"/>
              <a:t>Schéma rozhodovacího procesu za jakých podmínek zavést linku KD.</a:t>
            </a:r>
          </a:p>
          <a:p>
            <a:pPr defTabSz="875904">
              <a:defRPr/>
            </a:pPr>
            <a:r>
              <a:rPr lang="cs-CZ" sz="1100" dirty="0" smtClean="0"/>
              <a:t>Tolik tedy k obecným návrhům řešení a nyní k aplikaci těchto návrhů.</a:t>
            </a:r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Nedochází k velkým rozdílům a vzhledem k tomu, že Varianta</a:t>
            </a:r>
            <a:r>
              <a:rPr lang="cs-CZ" baseline="0" dirty="0" smtClean="0"/>
              <a:t> 2 není o mnoho pracnější pak lze doporučit </a:t>
            </a:r>
            <a:r>
              <a:rPr lang="cs-CZ" baseline="0" smtClean="0"/>
              <a:t>použití Varianty 2. </a:t>
            </a: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Podařilo se vytvořit</a:t>
            </a:r>
            <a:r>
              <a:rPr lang="cs-CZ" baseline="0" dirty="0" smtClean="0"/>
              <a:t> nový algoritmus pro výpočet optimální rozvozní vzdálenosti. Tento algoritmus byl doplněn o vývojový diagram a ověřen na konkrétních hodnotách, které jsou v souladu v legislativou EU s ohledem na ČR. Algoritmus byl také doplněn o shlukovou analýzu, která pomohla stanovit intervaly dob manipulací a průměrných rozvozních vzdáleností. 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Byly vypočteny variabilní náklady na kilometr pro jednotlivé druhy</a:t>
            </a:r>
            <a:r>
              <a:rPr lang="cs-CZ" baseline="0" dirty="0" smtClean="0"/>
              <a:t> dopravy. Pouze u doprovázené KD není uveden výsledek, protože u té se s přepravní vzdáleností mění i kalkulační vzorec, dle již zmíněných intervalů a to takto: 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i="1" dirty="0" smtClean="0"/>
              <a:t>První</a:t>
            </a:r>
            <a:r>
              <a:rPr lang="cs-CZ" i="1" baseline="0" dirty="0" smtClean="0"/>
              <a:t> pohled, druhý pohled, detail. Vysvětlit co je která čára.</a:t>
            </a:r>
          </a:p>
          <a:p>
            <a:r>
              <a:rPr lang="cs-CZ" dirty="0" smtClean="0"/>
              <a:t>Aby mohly být hodnoty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min</a:t>
            </a:r>
            <a:r>
              <a:rPr lang="cs-CZ" dirty="0" smtClean="0"/>
              <a:t>, l</a:t>
            </a:r>
            <a:r>
              <a:rPr lang="cs-CZ" baseline="-25000" dirty="0" smtClean="0"/>
              <a:t>opt</a:t>
            </a:r>
            <a:r>
              <a:rPr lang="cs-CZ" dirty="0" smtClean="0"/>
              <a:t> a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max</a:t>
            </a:r>
            <a:r>
              <a:rPr lang="cs-CZ" dirty="0" smtClean="0"/>
              <a:t> stanoveny, musel</a:t>
            </a:r>
            <a:r>
              <a:rPr lang="cs-CZ" baseline="0" dirty="0" smtClean="0"/>
              <a:t> jsem vyčíslit vzorce pro tyto vzdálenosti.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Vyčíslil jsem vzorce pro výpočet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min</a:t>
            </a:r>
            <a:r>
              <a:rPr lang="cs-CZ" dirty="0" smtClean="0"/>
              <a:t>, l</a:t>
            </a:r>
            <a:r>
              <a:rPr lang="cs-CZ" baseline="-25000" dirty="0" smtClean="0"/>
              <a:t>opt</a:t>
            </a:r>
            <a:r>
              <a:rPr lang="cs-CZ" dirty="0" smtClean="0"/>
              <a:t> a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max</a:t>
            </a:r>
            <a:r>
              <a:rPr lang="cs-CZ" dirty="0" smtClean="0"/>
              <a:t> a vytvořil tabulku těchto hodnot v závislosti</a:t>
            </a:r>
            <a:r>
              <a:rPr lang="cs-CZ" baseline="0" dirty="0" smtClean="0"/>
              <a:t> na rychlosti vlaku KD. Tyto hodnoty jsem následně převedl do grafu. 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75904">
              <a:defRPr/>
            </a:pPr>
            <a:r>
              <a:rPr lang="cs-CZ" sz="1100" b="1" dirty="0" smtClean="0"/>
              <a:t>Vizualizací modelování jsem potvrdil hypotézu, že existuje oblast přípustných řešení, kde jsou variabilní náklady doprovázené KD nižší než přímé silniční dopravy.</a:t>
            </a:r>
            <a:r>
              <a:rPr lang="cs-CZ" sz="1100" dirty="0" smtClean="0"/>
              <a:t> Také jsem matematicky vyjádřil interval přípustných řešení a optimální řešení. Nicméně je patrné, že rozdíl v oboru hodnot pro PSD a doprovázenou KD není nikterak výrazný a ekonomická výhodnost doprovázené KD tak není velká. Tento fakt je potvrzen i modelováním variabilních náklady při měnící se ceně za železnici, které prokázalo, že doprovázená KD je velmi citlivá na velikost ceny za železnici.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83936" indent="-583936" eaLnBrk="1" hangingPunct="1">
              <a:spcBef>
                <a:spcPct val="0"/>
              </a:spcBef>
              <a:spcAft>
                <a:spcPts val="958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NOVÁK, J.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</a:t>
            </a:r>
            <a:r>
              <a:rPr lang="cs-CZ" sz="1100" b="1" dirty="0" smtClean="0">
                <a:latin typeface="Arial Narrow" pitchFamily="34" charset="0"/>
              </a:rPr>
              <a:t>komplexní přehled KD</a:t>
            </a:r>
            <a:r>
              <a:rPr lang="cs-CZ" sz="1100" dirty="0" smtClean="0">
                <a:latin typeface="Arial Narrow" pitchFamily="34" charset="0"/>
              </a:rPr>
              <a:t> – názvosloví, právní předpisy, mezinárodní dohody, systémy a operátoři KD,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958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HANSENOVÁ, H.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princip </a:t>
            </a:r>
            <a:r>
              <a:rPr lang="cs-CZ" sz="1100" b="1" dirty="0" err="1" smtClean="0">
                <a:latin typeface="Arial Narrow" pitchFamily="34" charset="0"/>
              </a:rPr>
              <a:t>amodalismu</a:t>
            </a:r>
            <a:r>
              <a:rPr lang="cs-CZ" sz="1100" dirty="0" smtClean="0">
                <a:latin typeface="Arial Narrow" pitchFamily="34" charset="0"/>
              </a:rPr>
              <a:t>, zákazníka zajímá pouze cena, čas a spolehlivost a nikoliv druh dopravy → </a:t>
            </a:r>
            <a:r>
              <a:rPr lang="cs-CZ" sz="1100" b="1" dirty="0" smtClean="0">
                <a:latin typeface="Arial Narrow" pitchFamily="34" charset="0"/>
              </a:rPr>
              <a:t>pohled dopravce,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958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CEMPÍREK, V.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důvody pro zavedení systému KD by měly být především </a:t>
            </a:r>
            <a:r>
              <a:rPr lang="cs-CZ" sz="1100" b="1" dirty="0" smtClean="0">
                <a:latin typeface="Arial Narrow" pitchFamily="34" charset="0"/>
              </a:rPr>
              <a:t>ekonomického rázu </a:t>
            </a:r>
            <a:r>
              <a:rPr lang="cs-CZ" sz="1100" dirty="0" smtClean="0">
                <a:latin typeface="Arial Narrow" pitchFamily="34" charset="0"/>
              </a:rPr>
              <a:t>a nikoliv jen ekologické (špatná vyčíslitelnost),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958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PERNICA, P.</a:t>
            </a:r>
            <a:r>
              <a:rPr lang="en-US" sz="1100" dirty="0" smtClean="0">
                <a:latin typeface="Arial Narrow" pitchFamily="34" charset="0"/>
              </a:rPr>
              <a:t>] </a:t>
            </a:r>
            <a:r>
              <a:rPr lang="cs-CZ" sz="1100" dirty="0" smtClean="0">
                <a:latin typeface="Arial Narrow" pitchFamily="34" charset="0"/>
              </a:rPr>
              <a:t>– PPP: </a:t>
            </a:r>
            <a:r>
              <a:rPr lang="cs-CZ" sz="1100" b="1" i="1" dirty="0" err="1" smtClean="0">
                <a:latin typeface="Arial Narrow" pitchFamily="34" charset="0"/>
              </a:rPr>
              <a:t>Pollutant</a:t>
            </a:r>
            <a:r>
              <a:rPr lang="cs-CZ" sz="1100" b="1" i="1" dirty="0" smtClean="0">
                <a:latin typeface="Arial Narrow" pitchFamily="34" charset="0"/>
              </a:rPr>
              <a:t> </a:t>
            </a:r>
            <a:r>
              <a:rPr lang="cs-CZ" sz="1100" b="1" i="1" dirty="0" err="1" smtClean="0">
                <a:latin typeface="Arial Narrow" pitchFamily="34" charset="0"/>
              </a:rPr>
              <a:t>Pays</a:t>
            </a:r>
            <a:r>
              <a:rPr lang="cs-CZ" sz="1100" b="1" i="1" dirty="0" smtClean="0">
                <a:latin typeface="Arial Narrow" pitchFamily="34" charset="0"/>
              </a:rPr>
              <a:t> </a:t>
            </a:r>
            <a:r>
              <a:rPr lang="cs-CZ" sz="1100" b="1" i="1" dirty="0" err="1" smtClean="0">
                <a:latin typeface="Arial Narrow" pitchFamily="34" charset="0"/>
              </a:rPr>
              <a:t>Principle</a:t>
            </a:r>
            <a:r>
              <a:rPr lang="cs-CZ" sz="1100" i="1" dirty="0" smtClean="0">
                <a:latin typeface="Arial Narrow" pitchFamily="34" charset="0"/>
              </a:rPr>
              <a:t>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958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MACHAČKA, I.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nařízení 561/2006.</a:t>
            </a:r>
          </a:p>
          <a:p>
            <a:endParaRPr lang="cs-CZ" dirty="0" smtClean="0"/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EUTP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</a:t>
            </a:r>
            <a:r>
              <a:rPr lang="cs-CZ" sz="1100" dirty="0" err="1" smtClean="0">
                <a:latin typeface="Arial Narrow" pitchFamily="34" charset="0"/>
              </a:rPr>
              <a:t>European</a:t>
            </a:r>
            <a:r>
              <a:rPr lang="cs-CZ" sz="1100" dirty="0" smtClean="0">
                <a:latin typeface="Arial Narrow" pitchFamily="34" charset="0"/>
              </a:rPr>
              <a:t> Transfer </a:t>
            </a:r>
            <a:r>
              <a:rPr lang="cs-CZ" sz="1100" dirty="0" err="1" smtClean="0">
                <a:latin typeface="Arial Narrow" pitchFamily="34" charset="0"/>
              </a:rPr>
              <a:t>Points</a:t>
            </a:r>
            <a:r>
              <a:rPr lang="cs-CZ" sz="1100" dirty="0" smtClean="0">
                <a:latin typeface="Arial Narrow" pitchFamily="34" charset="0"/>
              </a:rPr>
              <a:t> - analýza nabídky a poptávky v dopravě,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ITIP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Intermodal Technology </a:t>
            </a:r>
            <a:r>
              <a:rPr lang="cs-CZ" sz="1100" dirty="0" err="1" smtClean="0">
                <a:latin typeface="Arial Narrow" pitchFamily="34" charset="0"/>
              </a:rPr>
              <a:t>for</a:t>
            </a:r>
            <a:r>
              <a:rPr lang="cs-CZ" sz="1100" dirty="0" smtClean="0">
                <a:latin typeface="Arial Narrow" pitchFamily="34" charset="0"/>
              </a:rPr>
              <a:t> Intermodal Transfer </a:t>
            </a:r>
            <a:r>
              <a:rPr lang="cs-CZ" sz="1100" dirty="0" err="1" smtClean="0">
                <a:latin typeface="Arial Narrow" pitchFamily="34" charset="0"/>
              </a:rPr>
              <a:t>Points</a:t>
            </a:r>
            <a:r>
              <a:rPr lang="cs-CZ" sz="1100" dirty="0" smtClean="0">
                <a:latin typeface="Arial Narrow" pitchFamily="34" charset="0"/>
              </a:rPr>
              <a:t> – sekce KD v EUTP,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MARCO POLO I</a:t>
            </a:r>
            <a:r>
              <a:rPr lang="en-US" sz="1100" dirty="0" smtClean="0">
                <a:latin typeface="Arial Narrow" pitchFamily="34" charset="0"/>
              </a:rPr>
              <a:t> &amp; II]</a:t>
            </a:r>
            <a:r>
              <a:rPr lang="cs-CZ" sz="1100" dirty="0" smtClean="0">
                <a:latin typeface="Arial Narrow" pitchFamily="34" charset="0"/>
              </a:rPr>
              <a:t> – operační program EU na podporu KD,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[DIOMIS</a:t>
            </a:r>
            <a:r>
              <a:rPr lang="cs-CZ" sz="1100" dirty="0" smtClean="0">
                <a:latin typeface="Arial Narrow" pitchFamily="34" charset="0"/>
              </a:rPr>
              <a:t> I a II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projekt UIC – dvojnásobné objemy KD do r. 2015, resp. 2025.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endParaRPr lang="cs-CZ" sz="1100" dirty="0" smtClean="0">
              <a:latin typeface="Arial Narrow" pitchFamily="34" charset="0"/>
            </a:endParaRP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RADUNICA, I – WYNTER, L.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vývoj nákladů KD je </a:t>
            </a:r>
            <a:r>
              <a:rPr lang="cs-CZ" sz="1100" i="1" dirty="0" err="1" smtClean="0">
                <a:latin typeface="Arial Narrow" pitchFamily="34" charset="0"/>
              </a:rPr>
              <a:t>arctan</a:t>
            </a:r>
            <a:r>
              <a:rPr lang="cs-CZ" sz="1100" i="1" dirty="0" smtClean="0">
                <a:latin typeface="Arial Narrow" pitchFamily="34" charset="0"/>
              </a:rPr>
              <a:t> x </a:t>
            </a:r>
            <a:r>
              <a:rPr lang="cs-CZ" sz="1100" dirty="0" smtClean="0">
                <a:latin typeface="Arial Narrow" pitchFamily="34" charset="0"/>
              </a:rPr>
              <a:t>(</a:t>
            </a:r>
            <a:r>
              <a:rPr lang="cs-CZ" sz="1100" dirty="0" err="1" smtClean="0">
                <a:latin typeface="Arial Narrow" pitchFamily="34" charset="0"/>
              </a:rPr>
              <a:t>door</a:t>
            </a:r>
            <a:r>
              <a:rPr lang="cs-CZ" sz="1100" dirty="0" smtClean="0">
                <a:latin typeface="Arial Narrow" pitchFamily="34" charset="0"/>
              </a:rPr>
              <a:t>-to-</a:t>
            </a:r>
            <a:r>
              <a:rPr lang="cs-CZ" sz="1100" dirty="0" err="1" smtClean="0">
                <a:latin typeface="Arial Narrow" pitchFamily="34" charset="0"/>
              </a:rPr>
              <a:t>door</a:t>
            </a:r>
            <a:r>
              <a:rPr lang="cs-CZ" sz="1100" dirty="0" smtClean="0">
                <a:latin typeface="Arial Narrow" pitchFamily="34" charset="0"/>
              </a:rPr>
              <a:t>),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JANIC, M.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mezní přepravní vzdálenost má limitu při zvyšujícím se počtu vlaků,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ČERNÝ, J. – KLUVÁNEK, P.</a:t>
            </a:r>
            <a:r>
              <a:rPr lang="en-US" sz="1100" dirty="0" smtClean="0">
                <a:latin typeface="Arial Narrow" pitchFamily="34" charset="0"/>
              </a:rPr>
              <a:t>]</a:t>
            </a:r>
            <a:r>
              <a:rPr lang="cs-CZ" sz="1100" dirty="0" smtClean="0">
                <a:latin typeface="Arial Narrow" pitchFamily="34" charset="0"/>
              </a:rPr>
              <a:t> – T-spolehlivost, D-spolehlivost,</a:t>
            </a:r>
          </a:p>
          <a:p>
            <a:pPr marL="583936" indent="-583936" eaLnBrk="1" hangingPunct="1">
              <a:spcBef>
                <a:spcPct val="0"/>
              </a:spcBef>
              <a:spcAft>
                <a:spcPts val="575"/>
              </a:spcAft>
            </a:pPr>
            <a:r>
              <a:rPr lang="en-US" sz="1100" dirty="0" smtClean="0">
                <a:latin typeface="Arial Narrow" pitchFamily="34" charset="0"/>
              </a:rPr>
              <a:t>[</a:t>
            </a:r>
            <a:r>
              <a:rPr lang="cs-CZ" sz="1100" dirty="0" smtClean="0">
                <a:latin typeface="Arial Narrow" pitchFamily="34" charset="0"/>
              </a:rPr>
              <a:t>MOJŽÍŠ, V.] – grantová úloha z r.1996 – internalizace externích nákladů.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Absolutní objemy rostou, ale </a:t>
            </a:r>
            <a:r>
              <a:rPr lang="cs-CZ" b="1" dirty="0" err="1" smtClean="0"/>
              <a:t>modal</a:t>
            </a:r>
            <a:r>
              <a:rPr lang="cs-CZ" b="1" dirty="0" smtClean="0"/>
              <a:t> split </a:t>
            </a:r>
            <a:r>
              <a:rPr lang="cs-CZ" dirty="0" smtClean="0"/>
              <a:t>je stále velmi nízký. Proto je potřeba vidět rozvoj KD v </a:t>
            </a:r>
            <a:r>
              <a:rPr lang="cs-CZ" b="1" dirty="0" err="1" smtClean="0"/>
              <a:t>modal</a:t>
            </a:r>
            <a:r>
              <a:rPr lang="cs-CZ" b="1" dirty="0" smtClean="0"/>
              <a:t> </a:t>
            </a:r>
            <a:r>
              <a:rPr lang="cs-CZ" b="1" dirty="0" err="1" smtClean="0"/>
              <a:t>shiftu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Odlišný přístup než doposud. Přepravní jednotka (tahač, návěs, řidič) je najímána za denní paušál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F9DF-CD79-4C12-9398-0D82163A8CF2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D3482-E7FE-43F3-8DA0-86B32380D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0CBE-2040-4BB8-9FFB-0A72451B6118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2AD-7DF9-448E-AC18-37301C2C2C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8DFD-15E7-4915-B37B-25B5553AE4B1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B7E8-227D-44F2-97B8-96EC8C8E16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04FC-3146-427F-8AC8-C025DDE420B7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B71CA-4BE5-4486-BE37-74A63190E1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218BE-D383-45ED-97AE-7C21BD2324A0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5DF0-C802-4A47-9F78-105C4063A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4B15-BBCA-44DE-A589-4DFD0A6E9A31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1C410-7C3A-4471-A25A-420A35BB0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27E8-EF4F-4F5B-B8A4-E822A696C7D0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3034-C2CA-4829-8EA0-3B78A888C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8D9F-5846-4ED1-89BA-4128C2DB4C19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95EB-FBEC-46BA-90A9-003B3DC58F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E351-008E-40BF-A7FE-2157A7DED77D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22BE-4A03-4317-97B2-8D14B09DE1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70713-AE17-41A5-924D-182B4B67240D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5072-1C43-49B0-9716-CCEC40085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D6E5-563E-4356-9F18-8B0436C75B88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20FD-EF21-468E-A9E2-3EAE2577E5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BBE900F3-7A38-4540-AE78-B815C42D66C3}" type="datetime1">
              <a:rPr lang="cs-CZ"/>
              <a:pPr>
                <a:defRPr/>
              </a:pPr>
              <a:t>6.4.2010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513E08FC-7A9F-45E6-BF58-6A3185C0B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List_aplikace_Microsoft_Office_Excel_97-20031.xls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3" descr="lista-DFJP-znak-01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736600" y="1457325"/>
            <a:ext cx="7734300" cy="2498725"/>
          </a:xfrm>
        </p:spPr>
        <p:txBody>
          <a:bodyPr/>
          <a:lstStyle/>
          <a:p>
            <a:pPr eaLnBrk="1" hangingPunct="1"/>
            <a:r>
              <a:rPr lang="cs-CZ" sz="3500" b="1" dirty="0" smtClean="0">
                <a:solidFill>
                  <a:srgbClr val="3F4197"/>
                </a:solidFill>
              </a:rPr>
              <a:t>Předpoklady vývoje </a:t>
            </a:r>
            <a:r>
              <a:rPr lang="cs-CZ" sz="3500" b="1" dirty="0" err="1" smtClean="0">
                <a:solidFill>
                  <a:srgbClr val="3F4197"/>
                </a:solidFill>
              </a:rPr>
              <a:t>intermodálních</a:t>
            </a:r>
            <a:r>
              <a:rPr lang="cs-CZ" sz="3500" b="1" dirty="0" smtClean="0">
                <a:solidFill>
                  <a:srgbClr val="3F4197"/>
                </a:solidFill>
              </a:rPr>
              <a:t> přepravních systémů</a:t>
            </a:r>
            <a:r>
              <a:rPr lang="cs-CZ" sz="3500" b="1" dirty="0" smtClean="0">
                <a:solidFill>
                  <a:srgbClr val="4345A0"/>
                </a:solidFill>
              </a:rPr>
              <a:t/>
            </a:r>
            <a:br>
              <a:rPr lang="cs-CZ" sz="3500" b="1" dirty="0" smtClean="0">
                <a:solidFill>
                  <a:srgbClr val="4345A0"/>
                </a:solidFill>
              </a:rPr>
            </a:br>
            <a:r>
              <a:rPr lang="cs-CZ" sz="3500" b="1" dirty="0" smtClean="0">
                <a:solidFill>
                  <a:srgbClr val="4345A0"/>
                </a:solidFill>
              </a:rPr>
              <a:t/>
            </a:r>
            <a:br>
              <a:rPr lang="cs-CZ" sz="3500" b="1" dirty="0" smtClean="0">
                <a:solidFill>
                  <a:srgbClr val="4345A0"/>
                </a:solidFill>
              </a:rPr>
            </a:br>
            <a:r>
              <a:rPr lang="cs-CZ" sz="2400" b="1" i="1" dirty="0" smtClean="0">
                <a:solidFill>
                  <a:schemeClr val="tx1"/>
                </a:solidFill>
              </a:rPr>
              <a:t>Prezentace k obhajobě disertační práce</a:t>
            </a:r>
          </a:p>
        </p:txBody>
      </p:sp>
      <p:sp>
        <p:nvSpPr>
          <p:cNvPr id="2053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30700"/>
            <a:ext cx="6400800" cy="129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9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600" b="1" dirty="0" smtClean="0">
                <a:solidFill>
                  <a:srgbClr val="3F4197"/>
                </a:solidFill>
              </a:rPr>
              <a:t>Doktorand: Ing. Petr Nachtigall</a:t>
            </a:r>
          </a:p>
          <a:p>
            <a:pPr eaLnBrk="1" hangingPunct="1">
              <a:lnSpc>
                <a:spcPct val="90000"/>
              </a:lnSpc>
            </a:pPr>
            <a:endParaRPr lang="cs-CZ" sz="800" dirty="0" smtClean="0"/>
          </a:p>
          <a:p>
            <a:pPr eaLnBrk="1" hangingPunct="1">
              <a:lnSpc>
                <a:spcPct val="90000"/>
              </a:lnSpc>
            </a:pPr>
            <a:r>
              <a:rPr lang="cs-CZ" sz="2600" dirty="0" smtClean="0"/>
              <a:t>Školitel: doc. Ing. Jaromír Široký, </a:t>
            </a:r>
            <a:r>
              <a:rPr lang="cs-CZ" sz="2600" dirty="0" err="1" smtClean="0"/>
              <a:t>Ph.D</a:t>
            </a:r>
            <a:r>
              <a:rPr lang="cs-CZ" sz="2600" dirty="0" smtClean="0"/>
              <a:t>.</a:t>
            </a:r>
            <a:r>
              <a:rPr lang="cs-CZ" sz="2400" dirty="0" smtClean="0"/>
              <a:t>  </a:t>
            </a:r>
          </a:p>
        </p:txBody>
      </p:sp>
      <p:sp>
        <p:nvSpPr>
          <p:cNvPr id="2054" name="Text Box 48"/>
          <p:cNvSpPr txBox="1">
            <a:spLocks noChangeArrowheads="1"/>
          </p:cNvSpPr>
          <p:nvPr/>
        </p:nvSpPr>
        <p:spPr bwMode="auto">
          <a:xfrm>
            <a:off x="508000" y="5943600"/>
            <a:ext cx="570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 dirty="0">
                <a:solidFill>
                  <a:srgbClr val="3F4197"/>
                </a:solidFill>
                <a:latin typeface="Arial" charset="0"/>
              </a:rPr>
              <a:t>Pardubice, KTŘD, 6</a:t>
            </a:r>
            <a:r>
              <a:rPr lang="cs-CZ" sz="1800" dirty="0" smtClean="0">
                <a:solidFill>
                  <a:srgbClr val="3F4197"/>
                </a:solidFill>
                <a:latin typeface="Arial" charset="0"/>
              </a:rPr>
              <a:t>. 4. </a:t>
            </a:r>
            <a:r>
              <a:rPr lang="cs-CZ" sz="1800" dirty="0">
                <a:solidFill>
                  <a:srgbClr val="3F4197"/>
                </a:solidFill>
                <a:latin typeface="Arial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17428A7-2CE9-4C57-8660-7C53A6F6EC96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10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3" name="TextovéPole 10"/>
          <p:cNvSpPr txBox="1">
            <a:spLocks noChangeArrowheads="1"/>
          </p:cNvSpPr>
          <p:nvPr/>
        </p:nvSpPr>
        <p:spPr bwMode="auto">
          <a:xfrm>
            <a:off x="390525" y="2676525"/>
            <a:ext cx="84677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Matice A –</a:t>
            </a:r>
            <a:r>
              <a:rPr lang="cs-CZ" b="0" dirty="0" smtClean="0"/>
              <a:t>vstupních hodnoty, odfiltrování nepřípustných řešení,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Matice B – </a:t>
            </a:r>
            <a:r>
              <a:rPr lang="cs-CZ" b="0" dirty="0" smtClean="0"/>
              <a:t>korekce o zákonné přestávky,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Matice C – </a:t>
            </a:r>
            <a:r>
              <a:rPr lang="cs-CZ" b="0" dirty="0" smtClean="0"/>
              <a:t>výpočet průměrných přepravních vzdáleností,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Matice D – </a:t>
            </a:r>
            <a:r>
              <a:rPr lang="cs-CZ" b="0" dirty="0" smtClean="0"/>
              <a:t>výpočet jednotlivých sazeb </a:t>
            </a:r>
            <a:r>
              <a:rPr lang="en-US" b="0" dirty="0" smtClean="0"/>
              <a:t>[</a:t>
            </a:r>
            <a:r>
              <a:rPr lang="cs-CZ" b="0" dirty="0" smtClean="0"/>
              <a:t>€·km</a:t>
            </a:r>
            <a:r>
              <a:rPr lang="cs-CZ" b="0" baseline="30000" dirty="0" smtClean="0"/>
              <a:t>-1</a:t>
            </a:r>
            <a:r>
              <a:rPr lang="en-US" b="0" dirty="0" smtClean="0"/>
              <a:t>]</a:t>
            </a:r>
            <a:r>
              <a:rPr lang="cs-CZ" b="0" dirty="0" smtClean="0"/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Matice E – </a:t>
            </a:r>
            <a:r>
              <a:rPr lang="cs-CZ" b="0" dirty="0" smtClean="0"/>
              <a:t>interval přípustných sazeb.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Shluková analýza – </a:t>
            </a:r>
            <a:r>
              <a:rPr lang="cs-CZ" b="0" dirty="0" smtClean="0"/>
              <a:t>tvorba intervalů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b="0" dirty="0" smtClean="0"/>
              <a:t>                   ….vývojový diagram algoritmu je v </a:t>
            </a:r>
            <a:r>
              <a:rPr lang="cs-CZ" dirty="0" smtClean="0"/>
              <a:t>příloze 1.</a:t>
            </a:r>
            <a:r>
              <a:rPr lang="cs-CZ" b="0" dirty="0" smtClean="0"/>
              <a:t> </a:t>
            </a:r>
            <a:endParaRPr lang="cs-CZ" b="0" dirty="0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4	Obecný návrh řešení	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3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9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2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Vytvoření nového algoritmu pro určení optimální rozvozní vzdálenosti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733674"/>
            <a:ext cx="7772400" cy="36671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Hypotéza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	</a:t>
            </a:r>
            <a:r>
              <a:rPr lang="cs-CZ" sz="2500" dirty="0" smtClean="0"/>
              <a:t>doprovázená KD může dosáhnout nižších variabilních nákladů než přímá silniční doprava.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dirty="0" smtClean="0"/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164CDD-1FD4-4AD8-A582-CFC66CDD7A9D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11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5325" y="638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	Obecný návrh řešení	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3F4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1400175" y="3848099"/>
          <a:ext cx="5848350" cy="25222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09269"/>
                <a:gridCol w="1096814"/>
                <a:gridCol w="893700"/>
                <a:gridCol w="796042"/>
                <a:gridCol w="1152525"/>
              </a:tblGrid>
              <a:tr h="45916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Druh nákladu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b="1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Kontejnery ISO řady 1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b="1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Sedlové návěsy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b="1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Ro-La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Přímá silniční doprava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Povinné ručení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Silniční daň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Odpisy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PHM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Mýto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Mzda řidiče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Pneumatiky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82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Pronájem přepravní jednotky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75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Přeprava po železnici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cs-CZ" sz="12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</a:t>
                      </a:r>
                      <a:endParaRPr lang="cs-CZ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733675"/>
            <a:ext cx="6943725" cy="466726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Vztahy pro výpočet jednotkových nákladů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	 </a:t>
            </a:r>
            <a:endParaRPr lang="cs-CZ" sz="25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dirty="0" smtClean="0"/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164CDD-1FD4-4AD8-A582-CFC66CDD7A9D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12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5325" y="638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	Obecný návrh řešení	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3F4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419350" y="3476625"/>
          <a:ext cx="800100" cy="541338"/>
        </p:xfrm>
        <a:graphic>
          <a:graphicData uri="http://schemas.openxmlformats.org/presentationml/2006/ole">
            <p:oleObj spid="_x0000_s72707" name="Rovnice" r:id="rId6" imgW="622030" imgH="431613" progId="Equation.3">
              <p:embed/>
            </p:oleObj>
          </a:graphicData>
        </a:graphic>
      </p:graphicFrame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47650" y="3562351"/>
            <a:ext cx="21526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Povinné </a:t>
            </a:r>
            <a:r>
              <a:rPr kumimoji="0" lang="cs-CZ" sz="2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ručení</a:t>
            </a: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19074" y="5000626"/>
            <a:ext cx="11239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Odpisy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238124" y="4343401"/>
            <a:ext cx="21526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Silniční daň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238125" y="5781676"/>
            <a:ext cx="9429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PHM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4457698" y="3543301"/>
            <a:ext cx="24384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Mzdové náklady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2419351" y="4248149"/>
          <a:ext cx="1528260" cy="561975"/>
        </p:xfrm>
        <a:graphic>
          <a:graphicData uri="http://schemas.openxmlformats.org/presentationml/2006/ole">
            <p:oleObj spid="_x0000_s72709" name="Rovnice" r:id="rId7" imgW="1167893" imgH="444307" progId="Equation.3">
              <p:embed/>
            </p:oleObj>
          </a:graphicData>
        </a:graphic>
      </p:graphicFrame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2428875" y="4924425"/>
          <a:ext cx="1173163" cy="571500"/>
        </p:xfrm>
        <a:graphic>
          <a:graphicData uri="http://schemas.openxmlformats.org/presentationml/2006/ole">
            <p:oleObj spid="_x0000_s72711" name="Rovnice" r:id="rId8" imgW="888614" imgH="444307" progId="Equation.3">
              <p:embed/>
            </p:oleObj>
          </a:graphicData>
        </a:graphic>
      </p:graphicFrame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4467225" y="4171951"/>
            <a:ext cx="9429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Mýto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452688" y="5749925"/>
          <a:ext cx="4056062" cy="446088"/>
        </p:xfrm>
        <a:graphic>
          <a:graphicData uri="http://schemas.openxmlformats.org/presentationml/2006/ole">
            <p:oleObj spid="_x0000_s72713" name="Rovnice" r:id="rId9" imgW="3454200" imgH="406080" progId="Equation.3">
              <p:embed/>
            </p:oleObj>
          </a:graphicData>
        </a:graphic>
      </p:graphicFrame>
      <p:pic>
        <p:nvPicPr>
          <p:cNvPr id="27" name="Obrázek 26"/>
          <p:cNvPicPr/>
          <p:nvPr/>
        </p:nvPicPr>
        <p:blipFill>
          <a:blip r:embed="rId10" cstate="print"/>
          <a:srcRect r="14802"/>
          <a:stretch>
            <a:fillRect/>
          </a:stretch>
        </p:blipFill>
        <p:spPr bwMode="auto">
          <a:xfrm>
            <a:off x="4572001" y="4611749"/>
            <a:ext cx="4519944" cy="3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6877050" y="3495675"/>
          <a:ext cx="860425" cy="457200"/>
        </p:xfrm>
        <a:graphic>
          <a:graphicData uri="http://schemas.openxmlformats.org/presentationml/2006/ole">
            <p:oleObj spid="_x0000_s72715" name="Rovnice" r:id="rId11" imgW="6477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733675"/>
            <a:ext cx="7981950" cy="466726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Sumární nákladové vzorce pro jednotlivé druhy dopravy</a:t>
            </a:r>
            <a:r>
              <a:rPr lang="cs-CZ" sz="2800" dirty="0" smtClean="0"/>
              <a:t>	 </a:t>
            </a:r>
            <a:endParaRPr lang="cs-CZ" sz="25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dirty="0" smtClean="0"/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164CDD-1FD4-4AD8-A582-CFC66CDD7A9D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13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5325" y="638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	Obecný návrh řešení	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3F4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47650" y="3228976"/>
            <a:ext cx="2447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Kontejnery ISO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19074" y="4543426"/>
            <a:ext cx="31623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Přímá silniční doprava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238125" y="3886201"/>
            <a:ext cx="22764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Silniční návěsy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2838450" y="3228975"/>
          <a:ext cx="1836371" cy="327025"/>
        </p:xfrm>
        <a:graphic>
          <a:graphicData uri="http://schemas.openxmlformats.org/presentationml/2006/ole">
            <p:oleObj spid="_x0000_s73735" name="Rovnice" r:id="rId6" imgW="1219200" imgH="228600" progId="Equation.3">
              <p:embed/>
            </p:oleObj>
          </a:graphicData>
        </a:graphic>
      </p:graphicFrame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2857500" y="3886200"/>
          <a:ext cx="2972190" cy="354013"/>
        </p:xfrm>
        <a:graphic>
          <a:graphicData uri="http://schemas.openxmlformats.org/presentationml/2006/ole">
            <p:oleObj spid="_x0000_s73737" name="Rovnice" r:id="rId7" imgW="1879600" imgH="241300" progId="Equation.3">
              <p:embed/>
            </p:oleObj>
          </a:graphicData>
        </a:graphic>
      </p:graphicFrame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3448050" y="4572000"/>
          <a:ext cx="4465412" cy="315913"/>
        </p:xfrm>
        <a:graphic>
          <a:graphicData uri="http://schemas.openxmlformats.org/presentationml/2006/ole">
            <p:oleObj spid="_x0000_s73739" name="Rovnice" r:id="rId8" imgW="32385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733675"/>
            <a:ext cx="7981950" cy="466726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Sumární nákladový vzorec pro doprovázenou KD</a:t>
            </a:r>
            <a:endParaRPr lang="cs-CZ" sz="25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dirty="0" smtClean="0"/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164CDD-1FD4-4AD8-A582-CFC66CDD7A9D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14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5325" y="638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	Obecný návrh řešení	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3F4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71475" y="3924300"/>
          <a:ext cx="2034272" cy="361950"/>
        </p:xfrm>
        <a:graphic>
          <a:graphicData uri="http://schemas.openxmlformats.org/presentationml/2006/ole">
            <p:oleObj spid="_x0000_s75781" name="Rovnice" r:id="rId6" imgW="1257300" imgH="241300" progId="Equation.3">
              <p:embed/>
            </p:oleObj>
          </a:graphicData>
        </a:graphic>
      </p:graphicFrame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352425" y="4657725"/>
          <a:ext cx="3174466" cy="390525"/>
        </p:xfrm>
        <a:graphic>
          <a:graphicData uri="http://schemas.openxmlformats.org/presentationml/2006/ole">
            <p:oleObj spid="_x0000_s75783" name="Rovnice" r:id="rId7" imgW="1954951" imgH="253890" progId="Equation.3">
              <p:embed/>
            </p:oleObj>
          </a:graphicData>
        </a:graphic>
      </p:graphicFrame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4238625" y="3048000"/>
            <a:ext cx="4619625" cy="2533650"/>
            <a:chOff x="2117" y="6928"/>
            <a:chExt cx="6300" cy="3622"/>
          </a:xfrm>
        </p:grpSpPr>
        <p:grpSp>
          <p:nvGrpSpPr>
            <p:cNvPr id="75807" name="Group 31"/>
            <p:cNvGrpSpPr>
              <a:grpSpLocks/>
            </p:cNvGrpSpPr>
            <p:nvPr/>
          </p:nvGrpSpPr>
          <p:grpSpPr bwMode="auto">
            <a:xfrm>
              <a:off x="2117" y="6928"/>
              <a:ext cx="6300" cy="1084"/>
              <a:chOff x="2117" y="6928"/>
              <a:chExt cx="6300" cy="1084"/>
            </a:xfrm>
          </p:grpSpPr>
          <p:sp>
            <p:nvSpPr>
              <p:cNvPr id="75818" name="Text Box 42"/>
              <p:cNvSpPr txBox="1">
                <a:spLocks noChangeArrowheads="1"/>
              </p:cNvSpPr>
              <p:nvPr/>
            </p:nvSpPr>
            <p:spPr bwMode="auto">
              <a:xfrm>
                <a:off x="2117" y="7243"/>
                <a:ext cx="1525" cy="4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d.d.o. ∙ v</a:t>
                </a:r>
                <a:r>
                  <a:rPr kumimoji="0" lang="cs-CZ" sz="10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vlak</a:t>
                </a:r>
                <a:r>
                  <a:rPr kumimoji="0" lang="cs-CZ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&gt; </a:t>
                </a:r>
                <a:r>
                  <a:rPr kumimoji="0" lang="cs-CZ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</a:t>
                </a: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5808" name="Group 32"/>
              <p:cNvGrpSpPr>
                <a:grpSpLocks/>
              </p:cNvGrpSpPr>
              <p:nvPr/>
            </p:nvGrpSpPr>
            <p:grpSpPr bwMode="auto">
              <a:xfrm>
                <a:off x="4871" y="6928"/>
                <a:ext cx="3546" cy="1084"/>
                <a:chOff x="4871" y="6928"/>
                <a:chExt cx="3546" cy="1084"/>
              </a:xfrm>
            </p:grpSpPr>
            <p:grpSp>
              <p:nvGrpSpPr>
                <p:cNvPr id="75813" name="Group 37"/>
                <p:cNvGrpSpPr>
                  <a:grpSpLocks/>
                </p:cNvGrpSpPr>
                <p:nvPr/>
              </p:nvGrpSpPr>
              <p:grpSpPr bwMode="auto">
                <a:xfrm>
                  <a:off x="4871" y="7351"/>
                  <a:ext cx="3546" cy="219"/>
                  <a:chOff x="4871" y="7351"/>
                  <a:chExt cx="3546" cy="219"/>
                </a:xfrm>
              </p:grpSpPr>
              <p:sp>
                <p:nvSpPr>
                  <p:cNvPr id="75817" name="AutoShape 41"/>
                  <p:cNvSpPr>
                    <a:spLocks noChangeShapeType="1"/>
                  </p:cNvSpPr>
                  <p:nvPr/>
                </p:nvSpPr>
                <p:spPr bwMode="auto">
                  <a:xfrm>
                    <a:off x="4871" y="7455"/>
                    <a:ext cx="3546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75816" name="AutoShape 40"/>
                  <p:cNvSpPr>
                    <a:spLocks noChangeShapeType="1"/>
                  </p:cNvSpPr>
                  <p:nvPr/>
                </p:nvSpPr>
                <p:spPr bwMode="auto">
                  <a:xfrm>
                    <a:off x="4871" y="7351"/>
                    <a:ext cx="0" cy="20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75815" name="AutoShape 39"/>
                  <p:cNvSpPr>
                    <a:spLocks noChangeShapeType="1"/>
                  </p:cNvSpPr>
                  <p:nvPr/>
                </p:nvSpPr>
                <p:spPr bwMode="auto">
                  <a:xfrm>
                    <a:off x="7318" y="7365"/>
                    <a:ext cx="0" cy="20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75814" name="AutoShape 38"/>
                  <p:cNvSpPr>
                    <a:spLocks noChangeShapeType="1"/>
                  </p:cNvSpPr>
                  <p:nvPr/>
                </p:nvSpPr>
                <p:spPr bwMode="auto">
                  <a:xfrm>
                    <a:off x="8417" y="7359"/>
                    <a:ext cx="0" cy="20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812" name="AutoShape 36"/>
                <p:cNvSpPr>
                  <a:spLocks/>
                </p:cNvSpPr>
                <p:nvPr/>
              </p:nvSpPr>
              <p:spPr bwMode="auto">
                <a:xfrm rot="16200000">
                  <a:off x="5995" y="6042"/>
                  <a:ext cx="199" cy="2447"/>
                </a:xfrm>
                <a:prstGeom prst="rightBrace">
                  <a:avLst>
                    <a:gd name="adj1" fmla="val 102471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11" name="AutoShape 35"/>
                <p:cNvSpPr>
                  <a:spLocks/>
                </p:cNvSpPr>
                <p:nvPr/>
              </p:nvSpPr>
              <p:spPr bwMode="auto">
                <a:xfrm rot="5400000">
                  <a:off x="6535" y="5892"/>
                  <a:ext cx="217" cy="3546"/>
                </a:xfrm>
                <a:prstGeom prst="rightBrace">
                  <a:avLst>
                    <a:gd name="adj1" fmla="val 136175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1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127" y="7773"/>
                  <a:ext cx="1011" cy="2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d.d.o. ∙v</a:t>
                  </a:r>
                  <a:r>
                    <a:rPr kumimoji="0" lang="cs-CZ" sz="800" b="0" i="1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vlak</a:t>
                  </a: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0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933" y="6928"/>
                  <a:ext cx="352" cy="2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l</a:t>
                  </a: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5797" name="Group 21"/>
            <p:cNvGrpSpPr>
              <a:grpSpLocks/>
            </p:cNvGrpSpPr>
            <p:nvPr/>
          </p:nvGrpSpPr>
          <p:grpSpPr bwMode="auto">
            <a:xfrm>
              <a:off x="2117" y="8217"/>
              <a:ext cx="6295" cy="1085"/>
              <a:chOff x="2117" y="8217"/>
              <a:chExt cx="6295" cy="1085"/>
            </a:xfrm>
          </p:grpSpPr>
          <p:sp>
            <p:nvSpPr>
              <p:cNvPr id="75806" name="Text Box 30"/>
              <p:cNvSpPr txBox="1">
                <a:spLocks noChangeArrowheads="1"/>
              </p:cNvSpPr>
              <p:nvPr/>
            </p:nvSpPr>
            <p:spPr bwMode="auto">
              <a:xfrm>
                <a:off x="2117" y="8531"/>
                <a:ext cx="1525" cy="4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d.d.o. ∙ v</a:t>
                </a:r>
                <a:r>
                  <a:rPr kumimoji="0" lang="cs-CZ" sz="10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vlak</a:t>
                </a:r>
                <a:r>
                  <a:rPr kumimoji="0" lang="cs-CZ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:r>
                  <a:rPr kumimoji="0" lang="cs-CZ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</a:t>
                </a: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5798" name="Group 22"/>
              <p:cNvGrpSpPr>
                <a:grpSpLocks/>
              </p:cNvGrpSpPr>
              <p:nvPr/>
            </p:nvGrpSpPr>
            <p:grpSpPr bwMode="auto">
              <a:xfrm>
                <a:off x="4852" y="8217"/>
                <a:ext cx="3560" cy="1085"/>
                <a:chOff x="4852" y="8217"/>
                <a:chExt cx="3560" cy="1085"/>
              </a:xfrm>
            </p:grpSpPr>
            <p:sp>
              <p:nvSpPr>
                <p:cNvPr id="75805" name="AutoShape 29"/>
                <p:cNvSpPr>
                  <a:spLocks noChangeShapeType="1"/>
                </p:cNvSpPr>
                <p:nvPr/>
              </p:nvSpPr>
              <p:spPr bwMode="auto">
                <a:xfrm>
                  <a:off x="4852" y="8745"/>
                  <a:ext cx="354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804" name="AutoShape 28"/>
                <p:cNvSpPr>
                  <a:spLocks/>
                </p:cNvSpPr>
                <p:nvPr/>
              </p:nvSpPr>
              <p:spPr bwMode="auto">
                <a:xfrm rot="16200000">
                  <a:off x="6525" y="6783"/>
                  <a:ext cx="199" cy="3546"/>
                </a:xfrm>
                <a:prstGeom prst="rightBrace">
                  <a:avLst>
                    <a:gd name="adj1" fmla="val 148492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03" name="AutoShape 27"/>
                <p:cNvSpPr>
                  <a:spLocks/>
                </p:cNvSpPr>
                <p:nvPr/>
              </p:nvSpPr>
              <p:spPr bwMode="auto">
                <a:xfrm rot="5400000">
                  <a:off x="6523" y="7182"/>
                  <a:ext cx="217" cy="3546"/>
                </a:xfrm>
                <a:prstGeom prst="rightBrace">
                  <a:avLst>
                    <a:gd name="adj1" fmla="val 136175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02" name="AutoShape 26"/>
                <p:cNvSpPr>
                  <a:spLocks noChangeShapeType="1"/>
                </p:cNvSpPr>
                <p:nvPr/>
              </p:nvSpPr>
              <p:spPr bwMode="auto">
                <a:xfrm>
                  <a:off x="4866" y="8627"/>
                  <a:ext cx="0" cy="20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801" name="AutoShape 25"/>
                <p:cNvSpPr>
                  <a:spLocks noChangeShapeType="1"/>
                </p:cNvSpPr>
                <p:nvPr/>
              </p:nvSpPr>
              <p:spPr bwMode="auto">
                <a:xfrm>
                  <a:off x="8412" y="8635"/>
                  <a:ext cx="0" cy="20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80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453" y="8217"/>
                  <a:ext cx="352" cy="2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l</a:t>
                  </a: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9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127" y="9063"/>
                  <a:ext cx="1011" cy="2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d.d.o. ∙v</a:t>
                  </a:r>
                  <a:r>
                    <a:rPr kumimoji="0" lang="cs-CZ" sz="800" b="0" i="1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vlak</a:t>
                  </a: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5786" name="Group 10"/>
            <p:cNvGrpSpPr>
              <a:grpSpLocks/>
            </p:cNvGrpSpPr>
            <p:nvPr/>
          </p:nvGrpSpPr>
          <p:grpSpPr bwMode="auto">
            <a:xfrm>
              <a:off x="2119" y="9465"/>
              <a:ext cx="6293" cy="1085"/>
              <a:chOff x="2119" y="9465"/>
              <a:chExt cx="6293" cy="1085"/>
            </a:xfrm>
          </p:grpSpPr>
          <p:sp>
            <p:nvSpPr>
              <p:cNvPr id="75796" name="Text Box 20"/>
              <p:cNvSpPr txBox="1">
                <a:spLocks noChangeArrowheads="1"/>
              </p:cNvSpPr>
              <p:nvPr/>
            </p:nvSpPr>
            <p:spPr bwMode="auto">
              <a:xfrm>
                <a:off x="2119" y="9772"/>
                <a:ext cx="1525" cy="4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d.d.o. ∙ v</a:t>
                </a:r>
                <a:r>
                  <a:rPr kumimoji="0" lang="cs-CZ" sz="10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vlak</a:t>
                </a:r>
                <a:r>
                  <a:rPr kumimoji="0" lang="cs-CZ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&lt; </a:t>
                </a:r>
                <a:r>
                  <a:rPr kumimoji="0" lang="cs-CZ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</a:t>
                </a: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5787" name="Group 11"/>
              <p:cNvGrpSpPr>
                <a:grpSpLocks/>
              </p:cNvGrpSpPr>
              <p:nvPr/>
            </p:nvGrpSpPr>
            <p:grpSpPr bwMode="auto">
              <a:xfrm>
                <a:off x="4861" y="9465"/>
                <a:ext cx="3551" cy="1085"/>
                <a:chOff x="4861" y="9465"/>
                <a:chExt cx="3551" cy="1085"/>
              </a:xfrm>
            </p:grpSpPr>
            <p:sp>
              <p:nvSpPr>
                <p:cNvPr id="75795" name="AutoShape 19"/>
                <p:cNvSpPr>
                  <a:spLocks noChangeShapeType="1"/>
                </p:cNvSpPr>
                <p:nvPr/>
              </p:nvSpPr>
              <p:spPr bwMode="auto">
                <a:xfrm>
                  <a:off x="4866" y="9998"/>
                  <a:ext cx="354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794" name="AutoShape 18"/>
                <p:cNvSpPr>
                  <a:spLocks noChangeShapeType="1"/>
                </p:cNvSpPr>
                <p:nvPr/>
              </p:nvSpPr>
              <p:spPr bwMode="auto">
                <a:xfrm>
                  <a:off x="4866" y="9894"/>
                  <a:ext cx="0" cy="20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793" name="AutoShape 17"/>
                <p:cNvSpPr>
                  <a:spLocks noChangeShapeType="1"/>
                </p:cNvSpPr>
                <p:nvPr/>
              </p:nvSpPr>
              <p:spPr bwMode="auto">
                <a:xfrm>
                  <a:off x="7313" y="9908"/>
                  <a:ext cx="0" cy="20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792" name="AutoShape 16"/>
                <p:cNvSpPr>
                  <a:spLocks noChangeShapeType="1"/>
                </p:cNvSpPr>
                <p:nvPr/>
              </p:nvSpPr>
              <p:spPr bwMode="auto">
                <a:xfrm>
                  <a:off x="8412" y="9902"/>
                  <a:ext cx="0" cy="20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791" name="AutoShape 15"/>
                <p:cNvSpPr>
                  <a:spLocks/>
                </p:cNvSpPr>
                <p:nvPr/>
              </p:nvSpPr>
              <p:spPr bwMode="auto">
                <a:xfrm rot="16200000">
                  <a:off x="6534" y="8031"/>
                  <a:ext cx="199" cy="3546"/>
                </a:xfrm>
                <a:prstGeom prst="rightBrace">
                  <a:avLst>
                    <a:gd name="adj1" fmla="val 148492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90" name="AutoShape 14"/>
                <p:cNvSpPr>
                  <a:spLocks/>
                </p:cNvSpPr>
                <p:nvPr/>
              </p:nvSpPr>
              <p:spPr bwMode="auto">
                <a:xfrm rot="5400000">
                  <a:off x="5982" y="8980"/>
                  <a:ext cx="217" cy="2445"/>
                </a:xfrm>
                <a:prstGeom prst="rightBrace">
                  <a:avLst>
                    <a:gd name="adj1" fmla="val 9389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581" y="10311"/>
                  <a:ext cx="1011" cy="2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d.d.o. ∙v</a:t>
                  </a:r>
                  <a:r>
                    <a:rPr kumimoji="0" lang="cs-CZ" sz="800" b="0" i="1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vlak</a:t>
                  </a: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8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457" y="9465"/>
                  <a:ext cx="352" cy="2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l</a:t>
                  </a: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63" name="Obrázek 62"/>
          <p:cNvPicPr/>
          <p:nvPr/>
        </p:nvPicPr>
        <p:blipFill>
          <a:blip r:embed="rId8" cstate="print"/>
          <a:srcRect r="15006"/>
          <a:stretch>
            <a:fillRect/>
          </a:stretch>
        </p:blipFill>
        <p:spPr bwMode="auto">
          <a:xfrm>
            <a:off x="57149" y="5476875"/>
            <a:ext cx="5210175" cy="7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Obrázek 63"/>
          <p:cNvPicPr/>
          <p:nvPr/>
        </p:nvPicPr>
        <p:blipFill>
          <a:blip r:embed="rId9" cstate="print"/>
          <a:srcRect r="8387"/>
          <a:stretch>
            <a:fillRect/>
          </a:stretch>
        </p:blipFill>
        <p:spPr bwMode="auto">
          <a:xfrm>
            <a:off x="116276" y="3886201"/>
            <a:ext cx="8856273" cy="95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733675"/>
            <a:ext cx="7981950" cy="466726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Interval přípustných vzdáleností linky doprovázené KD</a:t>
            </a:r>
            <a:r>
              <a:rPr lang="cs-CZ" sz="2800" dirty="0" smtClean="0"/>
              <a:t>	 </a:t>
            </a:r>
            <a:endParaRPr lang="cs-CZ" sz="25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dirty="0" smtClean="0"/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164CDD-1FD4-4AD8-A582-CFC66CDD7A9D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15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5325" y="638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	Obecný návrh řešení	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kern="0" dirty="0" smtClean="0">
                <a:solidFill>
                  <a:srgbClr val="3F4197"/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3F4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2352674" y="4124325"/>
          <a:ext cx="4300733" cy="1127126"/>
        </p:xfrm>
        <a:graphic>
          <a:graphicData uri="http://schemas.openxmlformats.org/presentationml/2006/ole">
            <p:oleObj spid="_x0000_s77828" name="Rovnice" r:id="rId6" imgW="838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733675"/>
            <a:ext cx="7981950" cy="466726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Interval přípustných vzdáleností</a:t>
            </a:r>
            <a:r>
              <a:rPr lang="cs-CZ" sz="2800" dirty="0" smtClean="0"/>
              <a:t>	 </a:t>
            </a:r>
            <a:endParaRPr lang="cs-CZ" sz="25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dirty="0" smtClean="0"/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164CDD-1FD4-4AD8-A582-CFC66CDD7A9D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16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5325" y="638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	Obecný návrh řešení	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(9/9)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3F4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2339975" y="3371850"/>
          <a:ext cx="5308600" cy="723900"/>
        </p:xfrm>
        <a:graphic>
          <a:graphicData uri="http://schemas.openxmlformats.org/presentationml/2006/ole">
            <p:oleObj spid="_x0000_s79879" name="Rovnice" r:id="rId6" imgW="3162300" imgH="457200" progId="Equation.3">
              <p:embed/>
            </p:oleObj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2352675" y="4443857"/>
          <a:ext cx="1933575" cy="425387"/>
        </p:xfrm>
        <a:graphic>
          <a:graphicData uri="http://schemas.openxmlformats.org/presentationml/2006/ole">
            <p:oleObj spid="_x0000_s79878" name="Rovnice" r:id="rId7" imgW="1016000" imgH="241300" progId="Equation.3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2323045" y="5086351"/>
          <a:ext cx="4314184" cy="752474"/>
        </p:xfrm>
        <a:graphic>
          <a:graphicData uri="http://schemas.openxmlformats.org/presentationml/2006/ole">
            <p:oleObj spid="_x0000_s79877" name="Rovnice" r:id="rId8" imgW="2476500" imgH="444500" progId="Equation.3">
              <p:embed/>
            </p:oleObj>
          </a:graphicData>
        </a:graphic>
      </p:graphicFrame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638175" y="6010276"/>
            <a:ext cx="7210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cs-CZ" sz="2800" b="0" dirty="0" smtClean="0"/>
              <a:t>….schéma rozhodovacího procesu je v </a:t>
            </a:r>
            <a:r>
              <a:rPr lang="cs-CZ" sz="2800" dirty="0" smtClean="0"/>
              <a:t>příloze 5.</a:t>
            </a: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1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799" y="1765300"/>
            <a:ext cx="8048625" cy="46355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b="1" dirty="0" smtClean="0">
              <a:solidFill>
                <a:srgbClr val="3F4197"/>
              </a:solidFill>
            </a:endParaRP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Aplikace nově navrženého algoritmu pro výpočet optimální rozvozní vzdálenosti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b="1" dirty="0" smtClean="0">
              <a:solidFill>
                <a:srgbClr val="3F4197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2500" dirty="0" smtClean="0"/>
              <a:t>Varianta 1: </a:t>
            </a:r>
            <a:r>
              <a:rPr lang="cs-CZ" sz="2500" i="1" dirty="0" smtClean="0"/>
              <a:t>n</a:t>
            </a:r>
            <a:r>
              <a:rPr lang="cs-CZ" sz="2500" i="1" baseline="-25000" dirty="0" smtClean="0"/>
              <a:t>o</a:t>
            </a:r>
            <a:r>
              <a:rPr lang="cs-CZ" sz="2500" dirty="0" smtClean="0"/>
              <a:t>: 1 – 25, </a:t>
            </a:r>
            <a:r>
              <a:rPr lang="cs-CZ" sz="2500" i="1" dirty="0" smtClean="0"/>
              <a:t>T</a:t>
            </a:r>
            <a:r>
              <a:rPr lang="cs-CZ" sz="2500" i="1" baseline="-25000" dirty="0" smtClean="0"/>
              <a:t>NV</a:t>
            </a:r>
            <a:r>
              <a:rPr lang="cs-CZ" sz="2500" dirty="0" smtClean="0"/>
              <a:t>: 20 </a:t>
            </a:r>
            <a:r>
              <a:rPr lang="cs-CZ" sz="2500" smtClean="0"/>
              <a:t>– 190 </a:t>
            </a:r>
            <a:r>
              <a:rPr lang="cs-CZ" sz="2500" dirty="0" smtClean="0"/>
              <a:t>(</a:t>
            </a:r>
            <a:r>
              <a:rPr lang="el-GR" sz="2500" i="1" dirty="0" smtClean="0"/>
              <a:t>Δ</a:t>
            </a:r>
            <a:r>
              <a:rPr lang="cs-CZ" sz="2500" i="1" dirty="0" smtClean="0"/>
              <a:t>T</a:t>
            </a:r>
            <a:r>
              <a:rPr lang="cs-CZ" sz="2500" i="1" baseline="-25000" dirty="0" smtClean="0"/>
              <a:t>NV</a:t>
            </a:r>
            <a:r>
              <a:rPr lang="cs-CZ" sz="2500" dirty="0" smtClean="0"/>
              <a:t> = 10 min),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2500" dirty="0" smtClean="0"/>
              <a:t>Varianta 2: </a:t>
            </a:r>
            <a:r>
              <a:rPr lang="cs-CZ" sz="2500" i="1" dirty="0" smtClean="0"/>
              <a:t>n</a:t>
            </a:r>
            <a:r>
              <a:rPr lang="cs-CZ" sz="2500" i="1" baseline="-25000" dirty="0" smtClean="0"/>
              <a:t>o</a:t>
            </a:r>
            <a:r>
              <a:rPr lang="cs-CZ" sz="2500" dirty="0" smtClean="0"/>
              <a:t>: 1 – 28, </a:t>
            </a:r>
            <a:r>
              <a:rPr lang="cs-CZ" sz="2500" i="1" dirty="0" smtClean="0"/>
              <a:t>T</a:t>
            </a:r>
            <a:r>
              <a:rPr lang="cs-CZ" sz="2500" i="1" baseline="-25000" dirty="0" smtClean="0"/>
              <a:t>NV</a:t>
            </a:r>
            <a:r>
              <a:rPr lang="cs-CZ" sz="2500" dirty="0" smtClean="0"/>
              <a:t>: 20 – 190 (</a:t>
            </a:r>
            <a:r>
              <a:rPr lang="el-GR" sz="2500" i="1" dirty="0" smtClean="0"/>
              <a:t>Δ</a:t>
            </a:r>
            <a:r>
              <a:rPr lang="cs-CZ" sz="2500" i="1" dirty="0" smtClean="0"/>
              <a:t>T</a:t>
            </a:r>
            <a:r>
              <a:rPr lang="cs-CZ" sz="2500" i="1" baseline="-25000" dirty="0" smtClean="0"/>
              <a:t>NV</a:t>
            </a:r>
            <a:r>
              <a:rPr lang="cs-CZ" sz="2500" dirty="0" smtClean="0"/>
              <a:t> = 5 min),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C9D86E7-EF75-4244-96A9-A2C7FF1D3258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17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7548FEE-6A69-4D8A-8E20-2A685681E2A4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18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2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cs-CZ" sz="2500" kern="0" dirty="0" smtClean="0">
                <a:solidFill>
                  <a:srgbClr val="3F4197"/>
                </a:solidFill>
              </a:rPr>
              <a:t>Vytvoření nového algoritmu pro určení optimální rozvozní vzdálenosti – Varianta 1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1924051" y="2537074"/>
          <a:ext cx="5353050" cy="3966914"/>
        </p:xfrm>
        <a:graphic>
          <a:graphicData uri="http://schemas.openxmlformats.org/presentationml/2006/ole">
            <p:oleObj spid="_x0000_s111621" r:id="rId6" imgW="5794890" imgH="4268921" progId="STATISTICA.Graph">
              <p:embed/>
            </p:oleObj>
          </a:graphicData>
        </a:graphic>
      </p:graphicFrame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1838325" y="2551250"/>
          <a:ext cx="5457825" cy="3952738"/>
        </p:xfrm>
        <a:graphic>
          <a:graphicData uri="http://schemas.openxmlformats.org/presentationml/2006/ole">
            <p:oleObj spid="_x0000_s111623" r:id="rId7" imgW="5721458" imgH="4165682" progId="STATISTICA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7548FEE-6A69-4D8A-8E20-2A685681E2A4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19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3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cs-CZ" sz="2500" kern="0" dirty="0" smtClean="0">
                <a:solidFill>
                  <a:srgbClr val="3F4197"/>
                </a:solidFill>
              </a:rPr>
              <a:t>Vytvoření nového algoritmu pro určení optimální rozvozní vzdálenosti – Varianta 1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2428876" y="3248024"/>
          <a:ext cx="4324349" cy="2057400"/>
        </p:xfrm>
        <a:graphic>
          <a:graphicData uri="http://schemas.openxmlformats.org/drawingml/2006/table">
            <a:tbl>
              <a:tblPr/>
              <a:tblGrid>
                <a:gridCol w="2047874"/>
                <a:gridCol w="2276475"/>
              </a:tblGrid>
              <a:tr h="777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Interval dob manipulací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[min]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Průměrná rozvozní vzdálenost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[km]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&lt;20, 80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52,24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&lt;80, 130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131,16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&lt;150, 190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281,67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Osnova prezentace</a:t>
            </a:r>
            <a:endParaRPr lang="en-GB" sz="3300" b="1" dirty="0" smtClean="0">
              <a:solidFill>
                <a:srgbClr val="3F4197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20900"/>
            <a:ext cx="8013700" cy="41148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1</a:t>
            </a:r>
            <a:r>
              <a:rPr lang="cs-CZ" sz="2500" dirty="0" smtClean="0"/>
              <a:t>	Současný stav problému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2</a:t>
            </a:r>
            <a:r>
              <a:rPr lang="cs-CZ" sz="2500" dirty="0" smtClean="0"/>
              <a:t>	Cíl řešeného vědeckého úkolu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3</a:t>
            </a:r>
            <a:r>
              <a:rPr lang="cs-CZ" sz="2500" dirty="0" smtClean="0"/>
              <a:t>	Zvolené metody zkoumání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4</a:t>
            </a:r>
            <a:r>
              <a:rPr lang="cs-CZ" sz="2500" dirty="0" smtClean="0"/>
              <a:t>	Obecný návrh řešení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5</a:t>
            </a:r>
            <a:r>
              <a:rPr lang="cs-CZ" sz="2500" dirty="0" smtClean="0"/>
              <a:t>	Aplikace návrhů v podmínkách EU (ČR)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6</a:t>
            </a:r>
            <a:r>
              <a:rPr lang="cs-CZ" sz="2500" dirty="0" smtClean="0"/>
              <a:t>	Vlastní přínos disertační práce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27E2501-2B8A-481C-B5F3-1D1656261082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7548FEE-6A69-4D8A-8E20-2A685681E2A4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20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4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cs-CZ" sz="2500" kern="0" dirty="0" smtClean="0">
                <a:solidFill>
                  <a:srgbClr val="3F4197"/>
                </a:solidFill>
              </a:rPr>
              <a:t>Vytvoření nového algoritmu pro určení optimální rozvozní vzdálenosti – Varianta 2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1676400" y="2592636"/>
          <a:ext cx="5295900" cy="3909764"/>
        </p:xfrm>
        <a:graphic>
          <a:graphicData uri="http://schemas.openxmlformats.org/presentationml/2006/ole">
            <p:oleObj spid="_x0000_s117768" r:id="rId6" imgW="5783820" imgH="4268921" progId="STATISTICA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subSp spid="_x0000_s11776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8">
                                            <p:subSp spid="_x0000_s117768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8">
                                            <p:subSp spid="_x0000_s117768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7548FEE-6A69-4D8A-8E20-2A685681E2A4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21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5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cs-CZ" sz="2500" kern="0" dirty="0" smtClean="0">
                <a:solidFill>
                  <a:srgbClr val="3F4197"/>
                </a:solidFill>
              </a:rPr>
              <a:t>Vytvoření nového algoritmu pro určení optimální rozvozní vzdálenosti – Varianta 2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1714500" y="2605417"/>
          <a:ext cx="5286375" cy="3893808"/>
        </p:xfrm>
        <a:graphic>
          <a:graphicData uri="http://schemas.openxmlformats.org/presentationml/2006/ole">
            <p:oleObj spid="_x0000_s122883" r:id="rId6" imgW="5754668" imgH="4236474" progId="STATISTICA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7548FEE-6A69-4D8A-8E20-2A685681E2A4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22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6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cs-CZ" sz="2500" kern="0" dirty="0" smtClean="0">
                <a:solidFill>
                  <a:srgbClr val="3F4197"/>
                </a:solidFill>
              </a:rPr>
              <a:t>Vytvoření nového algoritmu pro určení optimální rozvozní vzdálenosti – Varianta 2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2447924" y="3067049"/>
          <a:ext cx="4410076" cy="2057400"/>
        </p:xfrm>
        <a:graphic>
          <a:graphicData uri="http://schemas.openxmlformats.org/drawingml/2006/table">
            <a:tbl>
              <a:tblPr/>
              <a:tblGrid>
                <a:gridCol w="1833616"/>
                <a:gridCol w="2576460"/>
              </a:tblGrid>
              <a:tr h="796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Interval dob manipulací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[min]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Průměrná rozvozní vzdálenost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[km]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&lt;20, 70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53,52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&lt;75, 130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128,65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&lt;145, 190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283,02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3400" y="2872737"/>
          <a:ext cx="7600950" cy="2468880"/>
        </p:xfrm>
        <a:graphic>
          <a:graphicData uri="http://schemas.openxmlformats.org/drawingml/2006/table">
            <a:tbl>
              <a:tblPr/>
              <a:tblGrid>
                <a:gridCol w="1234520"/>
                <a:gridCol w="1283430"/>
                <a:gridCol w="1231804"/>
                <a:gridCol w="1283430"/>
                <a:gridCol w="1155721"/>
                <a:gridCol w="1412045"/>
              </a:tblGrid>
              <a:tr h="8045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Interval dob manipulací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[min]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Průměrná rozvozní vzdálenost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[km]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Rozdíly obou variant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2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Varianta 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Varianta 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Varianta 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Varianta 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cs-CZ" sz="18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 – V</a:t>
                      </a:r>
                      <a:r>
                        <a:rPr lang="cs-CZ" sz="1800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&lt;20, 80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&lt;20, 70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52,24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53,52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1,28 km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2,391 %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&lt;80, 130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&lt;75, 130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131,16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128,65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-2,51 km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1,951 %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&lt;150, 190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&lt;145, 190</a:t>
                      </a: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281,67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283,02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1,35 km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0,477 %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724275"/>
            <a:ext cx="822325" cy="39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7548FEE-6A69-4D8A-8E20-2A685681E2A4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23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7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499"/>
            <a:ext cx="7772400" cy="37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2500" dirty="0" smtClean="0">
                <a:solidFill>
                  <a:srgbClr val="3F4197"/>
                </a:solidFill>
                <a:latin typeface="+mn-lt"/>
              </a:rPr>
              <a:t>Vytvoření nového algoritmu pro určení optimální rozvozní vzdálenosti - shrnutí</a:t>
            </a:r>
          </a:p>
          <a:p>
            <a:pPr lvl="0" eaLnBrk="0" hangingPunct="0">
              <a:spcBef>
                <a:spcPct val="0"/>
              </a:spcBef>
              <a:defRPr/>
            </a:pPr>
            <a:endParaRPr lang="cs-CZ" sz="2500" b="0" kern="0" dirty="0" smtClean="0">
              <a:solidFill>
                <a:srgbClr val="3F4197"/>
              </a:solidFill>
            </a:endParaRPr>
          </a:p>
          <a:p>
            <a:pPr lvl="0" eaLnBrk="0" hangingPunct="0">
              <a:spcBef>
                <a:spcPct val="0"/>
              </a:spcBef>
              <a:defRPr/>
            </a:pPr>
            <a:endParaRPr lang="cs-CZ" sz="2500" b="0" kern="0" dirty="0" smtClean="0">
              <a:solidFill>
                <a:srgbClr val="3F4197"/>
              </a:solidFill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500" b="0" kern="0" dirty="0" smtClean="0">
                <a:solidFill>
                  <a:schemeClr val="tx2"/>
                </a:solidFill>
              </a:rPr>
              <a:t>Úspěšné ověření nově navrženého algoritmu,</a:t>
            </a:r>
            <a:br>
              <a:rPr lang="cs-CZ" sz="2500" b="0" kern="0" dirty="0" smtClean="0">
                <a:solidFill>
                  <a:schemeClr val="tx2"/>
                </a:solidFill>
              </a:rPr>
            </a:br>
            <a:endParaRPr lang="cs-CZ" sz="2500" b="0" kern="0" dirty="0" smtClean="0">
              <a:solidFill>
                <a:schemeClr val="tx2"/>
              </a:solidFill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500" b="0" kern="0" dirty="0" smtClean="0">
                <a:solidFill>
                  <a:schemeClr val="tx2"/>
                </a:solidFill>
              </a:rPr>
              <a:t>Vytvoření vývojového diagramu,</a:t>
            </a:r>
            <a:br>
              <a:rPr lang="cs-CZ" sz="2500" b="0" kern="0" dirty="0" smtClean="0">
                <a:solidFill>
                  <a:schemeClr val="tx2"/>
                </a:solidFill>
              </a:rPr>
            </a:br>
            <a:endParaRPr lang="cs-CZ" sz="2500" b="0" kern="0" dirty="0" smtClean="0">
              <a:solidFill>
                <a:schemeClr val="tx2"/>
              </a:solidFill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500" b="0" kern="0" dirty="0" smtClean="0">
                <a:solidFill>
                  <a:schemeClr val="tx2"/>
                </a:solidFill>
              </a:rPr>
              <a:t>Stanovení intervalů dob manipulací.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4280007-3C0C-4A02-8842-499656C8E85F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24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8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1714501" y="2809875"/>
          <a:ext cx="6115050" cy="3642360"/>
        </p:xfrm>
        <a:graphic>
          <a:graphicData uri="http://schemas.openxmlformats.org/drawingml/2006/table">
            <a:tbl>
              <a:tblPr/>
              <a:tblGrid>
                <a:gridCol w="1334849"/>
                <a:gridCol w="1299622"/>
                <a:gridCol w="1490303"/>
                <a:gridCol w="1990276"/>
              </a:tblGrid>
              <a:tr h="716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Proměnná </a:t>
                      </a:r>
                      <a:r>
                        <a:rPr lang="cs-CZ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b="1" baseline="-25000" dirty="0" err="1" smtClean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cs-CZ" sz="1600" baseline="-25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Hodnota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Dílčí náklad</a:t>
                      </a:r>
                      <a:r>
                        <a:rPr lang="cs-CZ" sz="1600" b="1" i="1">
                          <a:latin typeface="Times New Roman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cs-CZ" sz="1600" b="1" i="1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Hodnota 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[Kč∙km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70 000 Kč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0,54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cs-CZ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130 000 km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SD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0,23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SD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30 000 Kč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odp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6,15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4 000 000 Kč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PHM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9,81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cs-CZ" sz="1600" baseline="-25000">
                          <a:latin typeface="Times New Roman"/>
                          <a:ea typeface="Calibri"/>
                          <a:cs typeface="Times New Roman"/>
                        </a:rPr>
                        <a:t>odp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5 let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mýto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4,20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Mýto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4,2 Kč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∙km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mzda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3,08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HS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200 Kč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∙h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pneu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cs-CZ" sz="1600" baseline="-250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65 km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∙h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1600" i="1" baseline="-25000">
                          <a:latin typeface="Times New Roman"/>
                          <a:ea typeface="Calibri"/>
                          <a:cs typeface="Times New Roman"/>
                        </a:rPr>
                        <a:t>ISO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2,11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4280007-3C0C-4A02-8842-499656C8E85F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25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5</a:t>
            </a:r>
            <a:r>
              <a:rPr lang="cs-CZ" sz="3300" dirty="0" smtClean="0"/>
              <a:t>	</a:t>
            </a:r>
            <a:r>
              <a:rPr lang="cs-CZ" sz="30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9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171576" y="2638422"/>
          <a:ext cx="6400799" cy="3799841"/>
        </p:xfrm>
        <a:graphic>
          <a:graphicData uri="http://schemas.openxmlformats.org/drawingml/2006/table">
            <a:tbl>
              <a:tblPr/>
              <a:tblGrid>
                <a:gridCol w="1666874"/>
                <a:gridCol w="1143000"/>
                <a:gridCol w="1257300"/>
                <a:gridCol w="895350"/>
                <a:gridCol w="1438275"/>
              </a:tblGrid>
              <a:tr h="95504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 dirty="0">
                          <a:latin typeface="Times New Roman"/>
                          <a:ea typeface="Calibri"/>
                          <a:cs typeface="Times New Roman"/>
                        </a:rPr>
                        <a:t>Druh nákladu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 dirty="0">
                          <a:latin typeface="Times New Roman"/>
                          <a:ea typeface="Calibri"/>
                          <a:cs typeface="Times New Roman"/>
                        </a:rPr>
                        <a:t>Kontejnery ISO řady 1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 dirty="0">
                          <a:latin typeface="Times New Roman"/>
                          <a:ea typeface="Calibri"/>
                          <a:cs typeface="Times New Roman"/>
                        </a:rPr>
                        <a:t>Sedlové návěsy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>
                          <a:latin typeface="Times New Roman"/>
                          <a:ea typeface="Calibri"/>
                          <a:cs typeface="Times New Roman"/>
                        </a:rPr>
                        <a:t>Ro-La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>
                          <a:latin typeface="Times New Roman"/>
                          <a:ea typeface="Calibri"/>
                          <a:cs typeface="Times New Roman"/>
                        </a:rPr>
                        <a:t>Přímá silniční doprava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Povinné ručení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0,54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0,54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0,54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Silniční daň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0,23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0,23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0,23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Odpisy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6,15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6,15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6,15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PHM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9,81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9,81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Mýto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4,20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4,20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Mzda řidiče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3,08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3,08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Pneumatiky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Pronájem přepravní jednotky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2,11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Přeprava po železnici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17,50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17,50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>
                          <a:latin typeface="Times New Roman"/>
                          <a:ea typeface="Calibri"/>
                          <a:cs typeface="Times New Roman"/>
                        </a:rPr>
                        <a:t>17,50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>
                          <a:latin typeface="Times New Roman"/>
                          <a:ea typeface="Calibri"/>
                          <a:cs typeface="Times New Roman"/>
                        </a:rPr>
                        <a:t>CELKEM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>
                          <a:latin typeface="Times New Roman"/>
                          <a:ea typeface="Calibri"/>
                          <a:cs typeface="Times New Roman"/>
                        </a:rPr>
                        <a:t>19,61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>
                          <a:latin typeface="Times New Roman"/>
                          <a:ea typeface="Calibri"/>
                          <a:cs typeface="Times New Roman"/>
                        </a:rPr>
                        <a:t>24,24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>
                          <a:latin typeface="Times New Roman"/>
                          <a:ea typeface="Calibri"/>
                          <a:cs typeface="Times New Roman"/>
                        </a:rPr>
                        <a:t>----</a:t>
                      </a:r>
                      <a:endParaRPr lang="cs-CZ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0880" algn="ctr"/>
                          <a:tab pos="5581015" algn="r"/>
                        </a:tabLst>
                      </a:pPr>
                      <a:r>
                        <a:rPr lang="cs-CZ" sz="1500" b="1" dirty="0">
                          <a:latin typeface="Times New Roman"/>
                          <a:ea typeface="Calibri"/>
                          <a:cs typeface="Times New Roman"/>
                        </a:rPr>
                        <a:t>25,01</a:t>
                      </a:r>
                      <a:endParaRPr lang="cs-CZ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4280007-3C0C-4A02-8842-499656C8E85F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26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3F4197"/>
                </a:solidFill>
              </a:rPr>
              <a:t>5</a:t>
            </a:r>
            <a:r>
              <a:rPr lang="cs-CZ" sz="2800" dirty="0" smtClean="0"/>
              <a:t>	</a:t>
            </a:r>
            <a:r>
              <a:rPr lang="cs-CZ" sz="28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10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1219200" y="3371850"/>
          <a:ext cx="6580806" cy="1657350"/>
        </p:xfrm>
        <a:graphic>
          <a:graphicData uri="http://schemas.openxmlformats.org/presentationml/2006/ole">
            <p:oleObj spid="_x0000_s144385" name="Rovnice" r:id="rId6" imgW="3098800" imgH="749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4280007-3C0C-4A02-8842-499656C8E85F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27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3F4197"/>
                </a:solidFill>
              </a:rPr>
              <a:t>5</a:t>
            </a:r>
            <a:r>
              <a:rPr lang="cs-CZ" sz="2800" dirty="0" smtClean="0"/>
              <a:t>	</a:t>
            </a:r>
            <a:r>
              <a:rPr lang="cs-CZ" sz="2800" b="1" dirty="0" smtClean="0">
                <a:solidFill>
                  <a:srgbClr val="3F4197"/>
                </a:solidFill>
              </a:rPr>
              <a:t>Aplikace návrhů v podmínkách EU (ČR)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11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graphicFrame>
        <p:nvGraphicFramePr>
          <p:cNvPr id="12" name="Graf 11"/>
          <p:cNvGraphicFramePr/>
          <p:nvPr/>
        </p:nvGraphicFramePr>
        <p:xfrm>
          <a:off x="0" y="2562226"/>
          <a:ext cx="7877175" cy="394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Obrázek 12" descr="Příloha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14600"/>
            <a:ext cx="7858125" cy="3982666"/>
          </a:xfrm>
          <a:prstGeom prst="rect">
            <a:avLst/>
          </a:prstGeom>
        </p:spPr>
      </p:pic>
      <p:pic>
        <p:nvPicPr>
          <p:cNvPr id="16" name="Obrázek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43175"/>
            <a:ext cx="7886700" cy="397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4280007-3C0C-4A02-8842-499656C8E85F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28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3F4197"/>
                </a:solidFill>
              </a:rPr>
              <a:t>5</a:t>
            </a:r>
            <a:r>
              <a:rPr lang="cs-CZ" sz="2800" dirty="0" smtClean="0"/>
              <a:t>	</a:t>
            </a:r>
            <a:r>
              <a:rPr lang="cs-CZ" sz="2800" b="1" dirty="0" smtClean="0">
                <a:solidFill>
                  <a:srgbClr val="3F4197"/>
                </a:solidFill>
              </a:rPr>
              <a:t>Aplikace návrhů v podmínkách EU (ČR)</a:t>
            </a:r>
            <a:r>
              <a:rPr lang="cs-CZ" sz="3000" b="1" dirty="0" smtClean="0">
                <a:solidFill>
                  <a:srgbClr val="3F4197"/>
                </a:solidFill>
              </a:rPr>
              <a:t>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12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276226" y="4591050"/>
          <a:ext cx="7458078" cy="1828800"/>
        </p:xfrm>
        <a:graphic>
          <a:graphicData uri="http://schemas.openxmlformats.org/drawingml/2006/table">
            <a:tbl>
              <a:tblPr/>
              <a:tblGrid>
                <a:gridCol w="926474"/>
                <a:gridCol w="593247"/>
                <a:gridCol w="594088"/>
                <a:gridCol w="593247"/>
                <a:gridCol w="594088"/>
                <a:gridCol w="594088"/>
                <a:gridCol w="593247"/>
                <a:gridCol w="594088"/>
                <a:gridCol w="594088"/>
                <a:gridCol w="593247"/>
                <a:gridCol w="594088"/>
                <a:gridCol w="594088"/>
              </a:tblGrid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cs-CZ" sz="1600" b="1" i="1" baseline="-25000">
                          <a:latin typeface="Times New Roman"/>
                          <a:ea typeface="Calibri"/>
                          <a:cs typeface="Times New Roman"/>
                        </a:rPr>
                        <a:t>vlak 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[km∙h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0 - l</a:t>
                      </a:r>
                      <a:r>
                        <a:rPr lang="cs-CZ" sz="1600" baseline="-2500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431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474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517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560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603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647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690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733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776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819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862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cs-CZ" sz="1600" baseline="-2500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 - l</a:t>
                      </a:r>
                      <a:r>
                        <a:rPr lang="cs-CZ" sz="1600" baseline="-25000">
                          <a:latin typeface="Times New Roman"/>
                          <a:ea typeface="Calibri"/>
                          <a:cs typeface="Times New Roman"/>
                        </a:rPr>
                        <a:t>opt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495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540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585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675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720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765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810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855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cs-CZ" sz="1600" baseline="-25000">
                          <a:latin typeface="Times New Roman"/>
                          <a:ea typeface="Calibri"/>
                          <a:cs typeface="Times New Roman"/>
                        </a:rPr>
                        <a:t>opt</a:t>
                      </a: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 - l</a:t>
                      </a:r>
                      <a:r>
                        <a:rPr lang="cs-CZ" sz="1600" baseline="-2500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607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668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728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789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850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911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971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1032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1093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1153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1214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6433" name="Object 1"/>
          <p:cNvGraphicFramePr>
            <a:graphicFrameLocks noChangeAspect="1"/>
          </p:cNvGraphicFramePr>
          <p:nvPr/>
        </p:nvGraphicFramePr>
        <p:xfrm>
          <a:off x="2981324" y="2867025"/>
          <a:ext cx="2276475" cy="1378006"/>
        </p:xfrm>
        <a:graphic>
          <a:graphicData uri="http://schemas.openxmlformats.org/presentationml/2006/ole">
            <p:oleObj spid="_x0000_s146433" name="Rovnice" r:id="rId6" imgW="1016000" imgH="762000" progId="Equation.3">
              <p:embed/>
            </p:oleObj>
          </a:graphicData>
        </a:graphic>
      </p:graphicFrame>
      <p:graphicFrame>
        <p:nvGraphicFramePr>
          <p:cNvPr id="18" name="Graf 17"/>
          <p:cNvGraphicFramePr/>
          <p:nvPr/>
        </p:nvGraphicFramePr>
        <p:xfrm>
          <a:off x="514350" y="2600325"/>
          <a:ext cx="7296150" cy="366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4280007-3C0C-4A02-8842-499656C8E85F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29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609600"/>
            <a:ext cx="8505825" cy="1143000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3F4197"/>
                </a:solidFill>
              </a:rPr>
              <a:t>5</a:t>
            </a:r>
            <a:r>
              <a:rPr lang="cs-CZ" sz="2800" dirty="0" smtClean="0"/>
              <a:t>	</a:t>
            </a:r>
            <a:r>
              <a:rPr lang="cs-CZ" sz="2800" b="1" dirty="0" smtClean="0">
                <a:solidFill>
                  <a:srgbClr val="3F4197"/>
                </a:solidFill>
              </a:rPr>
              <a:t>Aplikace návrhů v podmínkách EU (ČR)</a:t>
            </a:r>
            <a:r>
              <a:rPr lang="cs-CZ" sz="3000" b="1" dirty="0" smtClean="0">
                <a:solidFill>
                  <a:srgbClr val="3F4197"/>
                </a:solidFill>
              </a:rPr>
              <a:t> 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13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15" name="Nadpis 18"/>
          <p:cNvSpPr txBox="1">
            <a:spLocks/>
          </p:cNvSpPr>
          <p:nvPr/>
        </p:nvSpPr>
        <p:spPr bwMode="auto">
          <a:xfrm>
            <a:off x="619125" y="1714500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</a:pPr>
            <a:r>
              <a:rPr lang="cs-CZ" sz="2500" dirty="0" smtClean="0">
                <a:solidFill>
                  <a:srgbClr val="3F4197"/>
                </a:solidFill>
              </a:rPr>
              <a:t>Matematické modelování variabilních nákladů vybraných systémů KD a přímé SD - závěr</a:t>
            </a:r>
            <a:endParaRPr lang="cs-CZ" sz="2500" b="0" kern="0" dirty="0">
              <a:solidFill>
                <a:schemeClr val="tx2"/>
              </a:solidFill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38225" y="3076575"/>
            <a:ext cx="372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Potvrzena hypotéza</a:t>
            </a:r>
          </a:p>
        </p:txBody>
      </p:sp>
      <p:pic>
        <p:nvPicPr>
          <p:cNvPr id="13" name="Obrázek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581275"/>
            <a:ext cx="7886701" cy="391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63883"/>
            <a:ext cx="7867650" cy="39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smtClean="0">
                <a:solidFill>
                  <a:srgbClr val="3F4197"/>
                </a:solidFill>
              </a:rPr>
              <a:t>1	Současný stav problému		</a:t>
            </a:r>
            <a:r>
              <a:rPr lang="cs-CZ" sz="2000" b="1" smtClean="0">
                <a:solidFill>
                  <a:srgbClr val="3F4197"/>
                </a:solidFill>
              </a:rPr>
              <a:t>(1/3)</a:t>
            </a:r>
            <a:endParaRPr lang="en-GB" sz="2000" b="1" smtClean="0">
              <a:solidFill>
                <a:srgbClr val="3F4197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5D4836F-9C04-45FF-83CE-25567A2AEC2A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3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3875" y="2038350"/>
            <a:ext cx="8191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>
                <a:solidFill>
                  <a:srgbClr val="3F4197"/>
                </a:solidFill>
              </a:rPr>
              <a:t>Monografie a články o KD (aplikovaný výzkum</a:t>
            </a:r>
            <a:r>
              <a:rPr lang="cs-CZ" dirty="0" smtClean="0">
                <a:solidFill>
                  <a:srgbClr val="3F4197"/>
                </a:solidFill>
              </a:rPr>
              <a:t>),</a:t>
            </a:r>
          </a:p>
          <a:p>
            <a:pPr marL="609600" indent="-609600"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>
                <a:solidFill>
                  <a:srgbClr val="3F4197"/>
                </a:solidFill>
              </a:rPr>
              <a:t>Právní předpisy, mezinárodní dohody, studie a operační programy na podporu </a:t>
            </a:r>
            <a:r>
              <a:rPr lang="cs-CZ" dirty="0" smtClean="0">
                <a:solidFill>
                  <a:srgbClr val="3F4197"/>
                </a:solidFill>
              </a:rPr>
              <a:t>KD,</a:t>
            </a:r>
          </a:p>
          <a:p>
            <a:pPr marL="609600" indent="-609600"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>
                <a:solidFill>
                  <a:srgbClr val="3F4197"/>
                </a:solidFill>
              </a:rPr>
              <a:t>Vědecké publikace (základní výzkum</a:t>
            </a:r>
            <a:r>
              <a:rPr lang="cs-CZ" dirty="0" smtClean="0">
                <a:solidFill>
                  <a:srgbClr val="3F4197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6	Vlastní přínosy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727200"/>
            <a:ext cx="7721600" cy="4635500"/>
          </a:xfrm>
        </p:spPr>
        <p:txBody>
          <a:bodyPr/>
          <a:lstStyle/>
          <a:p>
            <a:pPr marL="608400" indent="-609600" eaLnBrk="1" hangingPunct="1">
              <a:lnSpc>
                <a:spcPct val="80000"/>
              </a:lnSpc>
              <a:spcAft>
                <a:spcPts val="2400"/>
              </a:spcAft>
            </a:pPr>
            <a:r>
              <a:rPr lang="cs-CZ" sz="2500" b="1" dirty="0" smtClean="0">
                <a:solidFill>
                  <a:srgbClr val="3F4197"/>
                </a:solidFill>
              </a:rPr>
              <a:t>Vytvořen a ověřen nový algoritmu pro určení optimální rozvozní vzdálenosti včetně sestavení vývojového diagramu,</a:t>
            </a:r>
          </a:p>
          <a:p>
            <a:pPr marL="608400" indent="-609600" eaLnBrk="1" hangingPunct="1">
              <a:lnSpc>
                <a:spcPct val="80000"/>
              </a:lnSpc>
              <a:spcAft>
                <a:spcPts val="2400"/>
              </a:spcAft>
            </a:pPr>
            <a:r>
              <a:rPr lang="cs-CZ" sz="2500" b="1" dirty="0" smtClean="0">
                <a:solidFill>
                  <a:srgbClr val="3F4197"/>
                </a:solidFill>
              </a:rPr>
              <a:t>Pomocí matematického modelování byla potvrzena hypotéza, že doprovázená KD může dosáhnout nižších variabilních nákladů než PSD,</a:t>
            </a:r>
          </a:p>
          <a:p>
            <a:pPr marL="608400" indent="-609600" eaLnBrk="1" hangingPunct="1">
              <a:lnSpc>
                <a:spcPct val="80000"/>
              </a:lnSpc>
              <a:spcAft>
                <a:spcPts val="2400"/>
              </a:spcAft>
            </a:pPr>
            <a:r>
              <a:rPr lang="cs-CZ" sz="2500" b="1" dirty="0" smtClean="0">
                <a:solidFill>
                  <a:srgbClr val="3F4197"/>
                </a:solidFill>
              </a:rPr>
              <a:t>Sestaveno schéma rozhodovacího procesu, za jakých podmínek zavést linku KD.</a:t>
            </a:r>
            <a:r>
              <a:rPr lang="cs-CZ" sz="2500" dirty="0" smtClean="0">
                <a:sym typeface="Wingdings" pitchFamily="2" charset="2"/>
              </a:rPr>
              <a:t> </a:t>
            </a:r>
            <a:endParaRPr lang="cs-CZ" sz="2500" dirty="0" smtClean="0">
              <a:sym typeface="Wingdings" pitchFamily="2" charset="2"/>
            </a:endParaRPr>
          </a:p>
          <a:p>
            <a:pPr marL="608400" indent="-609600" eaLnBrk="1" hangingPunct="1">
              <a:lnSpc>
                <a:spcPct val="80000"/>
              </a:lnSpc>
              <a:spcAft>
                <a:spcPts val="2400"/>
              </a:spcAft>
              <a:buNone/>
            </a:pPr>
            <a:r>
              <a:rPr lang="cs-CZ" sz="2500" dirty="0" smtClean="0">
                <a:sym typeface="Wingdings" pitchFamily="2" charset="2"/>
              </a:rPr>
              <a:t>Byly naplněny cíle stanovené pro disertační práci</a:t>
            </a:r>
            <a:endParaRPr lang="cs-CZ" sz="2500" dirty="0" smtClean="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B9033C2-5388-45D2-8FF7-8291F134061E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30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GB" sz="3300" smtClean="0">
              <a:solidFill>
                <a:srgbClr val="4345A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65300"/>
            <a:ext cx="7772400" cy="46355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cs-CZ" sz="4500" b="1" smtClean="0">
              <a:solidFill>
                <a:srgbClr val="4345A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cs-CZ" sz="4500" b="1" smtClean="0">
              <a:solidFill>
                <a:srgbClr val="4345A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cs-CZ" sz="4500" b="1" smtClean="0">
                <a:solidFill>
                  <a:srgbClr val="3F4197"/>
                </a:solidFill>
              </a:rPr>
              <a:t>Děkuji za pozornost</a:t>
            </a:r>
            <a:r>
              <a:rPr lang="cs-CZ" sz="4500" b="1" smtClean="0">
                <a:solidFill>
                  <a:srgbClr val="4345A0"/>
                </a:solidFill>
              </a:rPr>
              <a:t> </a:t>
            </a:r>
            <a:endParaRPr lang="cs-CZ" sz="4500" smtClean="0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smtClean="0">
                <a:solidFill>
                  <a:srgbClr val="3F4197"/>
                </a:solidFill>
              </a:rPr>
              <a:t>1	Současný stav problému		</a:t>
            </a:r>
            <a:r>
              <a:rPr lang="cs-CZ" sz="2000" b="1" smtClean="0">
                <a:solidFill>
                  <a:srgbClr val="3F4197"/>
                </a:solidFill>
              </a:rPr>
              <a:t>(2/3)</a:t>
            </a:r>
            <a:endParaRPr lang="en-GB" sz="2000" b="1" smtClean="0">
              <a:solidFill>
                <a:srgbClr val="3F4197"/>
              </a:solidFill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2DF1E4B1-9C15-408E-94EE-886461C4D651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4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85800" y="1765300"/>
            <a:ext cx="81819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největší operátoři </a:t>
            </a:r>
            <a:r>
              <a:rPr kumimoji="0" lang="cs-CZ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Maersk, ČSKD Intrans, Metrans</a:t>
            </a:r>
            <a:br>
              <a:rPr kumimoji="0" lang="cs-CZ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Bohemiakombi,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systémy KD</a:t>
            </a:r>
            <a:r>
              <a:rPr kumimoji="0" lang="cs-CZ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kontejnery ISO 1, výměnné nástavby, sedlové návěsy a odvalovací kontejnery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76" descr="AGTC trate termin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6900" y="3300413"/>
            <a:ext cx="50069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smtClean="0">
                <a:solidFill>
                  <a:srgbClr val="3F4197"/>
                </a:solidFill>
              </a:rPr>
              <a:t>1	Současný stav problému		</a:t>
            </a:r>
            <a:r>
              <a:rPr lang="cs-CZ" sz="2000" b="1" smtClean="0">
                <a:solidFill>
                  <a:srgbClr val="3F4197"/>
                </a:solidFill>
              </a:rPr>
              <a:t>(3/3)</a:t>
            </a:r>
            <a:endParaRPr lang="en-GB" sz="2000" b="1" smtClean="0">
              <a:solidFill>
                <a:srgbClr val="3F4197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BF275D3-722C-4E02-B5C4-D70094D0BD3F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5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154" name="Zástupný symbol pro obsah 3"/>
          <p:cNvGraphicFramePr>
            <a:graphicFrameLocks/>
          </p:cNvGraphicFramePr>
          <p:nvPr/>
        </p:nvGraphicFramePr>
        <p:xfrm>
          <a:off x="695525" y="1665288"/>
          <a:ext cx="7196138" cy="4733925"/>
        </p:xfrm>
        <a:graphic>
          <a:graphicData uri="http://schemas.openxmlformats.org/presentationml/2006/ole">
            <p:oleObj spid="_x0000_s6154" name="Worksheet" r:id="rId6" imgW="8934404" imgH="5876864" progId="Excel.Sheet.8">
              <p:embed/>
            </p:oleObj>
          </a:graphicData>
        </a:graphic>
      </p:graphicFrame>
      <p:graphicFrame>
        <p:nvGraphicFramePr>
          <p:cNvPr id="6155" name="Zástupný symbol pro obsah 3"/>
          <p:cNvGraphicFramePr>
            <a:graphicFrameLocks noGrp="1"/>
          </p:cNvGraphicFramePr>
          <p:nvPr/>
        </p:nvGraphicFramePr>
        <p:xfrm>
          <a:off x="712788" y="1650671"/>
          <a:ext cx="6756791" cy="4667580"/>
        </p:xfrm>
        <a:graphic>
          <a:graphicData uri="http://schemas.openxmlformats.org/presentationml/2006/ole">
            <p:oleObj spid="_x0000_s6155" name="Worksheet" r:id="rId7" imgW="8820012" imgH="587686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2	Cíl řešeného vědeckého úkolu	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65300"/>
            <a:ext cx="7772400" cy="46355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2400"/>
              </a:spcAft>
              <a:buFontTx/>
              <a:buNone/>
            </a:pPr>
            <a:endParaRPr lang="cs-CZ" sz="2500" b="1" dirty="0" smtClean="0">
              <a:solidFill>
                <a:srgbClr val="3F4197"/>
              </a:solidFill>
            </a:endParaRPr>
          </a:p>
          <a:p>
            <a:pPr marL="608400" indent="-609600" eaLnBrk="1" hangingPunct="1">
              <a:lnSpc>
                <a:spcPct val="80000"/>
              </a:lnSpc>
              <a:spcAft>
                <a:spcPts val="2400"/>
              </a:spcAft>
            </a:pPr>
            <a:r>
              <a:rPr lang="cs-CZ" sz="2500" b="1" dirty="0" smtClean="0">
                <a:solidFill>
                  <a:srgbClr val="3F4197"/>
                </a:solidFill>
              </a:rPr>
              <a:t>Vytvoření nového algoritmu pro určení optimální rozvozní vzdálenosti včetně vývojového diagramu,</a:t>
            </a:r>
          </a:p>
          <a:p>
            <a:pPr marL="608400" indent="-609600" eaLnBrk="1" hangingPunct="1">
              <a:lnSpc>
                <a:spcPct val="80000"/>
              </a:lnSpc>
              <a:spcAft>
                <a:spcPts val="2400"/>
              </a:spcAft>
            </a:pPr>
            <a:r>
              <a:rPr lang="cs-CZ" sz="2500" b="1" dirty="0" smtClean="0">
                <a:solidFill>
                  <a:srgbClr val="3F4197"/>
                </a:solidFill>
              </a:rPr>
              <a:t>Matematické modelování variabilních nákladů vybraných systémů KD a přímé SD,</a:t>
            </a:r>
          </a:p>
          <a:p>
            <a:pPr marL="608400" indent="-609600" eaLnBrk="1" hangingPunct="1">
              <a:lnSpc>
                <a:spcPct val="80000"/>
              </a:lnSpc>
              <a:spcAft>
                <a:spcPts val="2400"/>
              </a:spcAft>
            </a:pPr>
            <a:r>
              <a:rPr lang="cs-CZ" sz="2500" b="1" dirty="0" smtClean="0">
                <a:solidFill>
                  <a:srgbClr val="3F4197"/>
                </a:solidFill>
              </a:rPr>
              <a:t>Sestavení schématu rozhodovacího procesu, za jakých podmínek zavést linku KD.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1C67A1C-57DE-48FC-BC6F-691661751701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6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smtClean="0">
                <a:solidFill>
                  <a:srgbClr val="3F4197"/>
                </a:solidFill>
              </a:rPr>
              <a:t>3	Zvolené metody zkoumání	</a:t>
            </a:r>
            <a:endParaRPr lang="en-GB" sz="2000" b="1" smtClean="0">
              <a:solidFill>
                <a:srgbClr val="3F4197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65300"/>
            <a:ext cx="7772400" cy="46355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endParaRPr lang="cs-CZ" sz="25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Operační výzkum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	Lokačně-alokační problém,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	VRP (</a:t>
            </a:r>
            <a:r>
              <a:rPr lang="cs-CZ" sz="2800" dirty="0" err="1" smtClean="0"/>
              <a:t>Vehicle</a:t>
            </a:r>
            <a:r>
              <a:rPr lang="cs-CZ" sz="2800" dirty="0" smtClean="0"/>
              <a:t> </a:t>
            </a:r>
            <a:r>
              <a:rPr lang="cs-CZ" sz="2800" dirty="0" err="1" smtClean="0"/>
              <a:t>Routing</a:t>
            </a:r>
            <a:r>
              <a:rPr lang="cs-CZ" sz="2800" dirty="0" smtClean="0"/>
              <a:t> </a:t>
            </a:r>
            <a:r>
              <a:rPr lang="cs-CZ" sz="2800" dirty="0" err="1" smtClean="0"/>
              <a:t>Problem</a:t>
            </a:r>
            <a:r>
              <a:rPr lang="cs-CZ" sz="2800" dirty="0" smtClean="0"/>
              <a:t>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Matematická statistika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	Shluková analýza</a:t>
            </a:r>
          </a:p>
          <a:p>
            <a:pPr marL="2160000" indent="-360000" eaLnBrk="1" hangingPunct="1">
              <a:lnSpc>
                <a:spcPct val="80000"/>
              </a:lnSpc>
              <a:spcBef>
                <a:spcPts val="300"/>
              </a:spcBef>
            </a:pPr>
            <a:r>
              <a:rPr lang="cs-CZ" sz="2200" dirty="0" err="1" smtClean="0"/>
              <a:t>MacQueenova</a:t>
            </a:r>
            <a:r>
              <a:rPr lang="cs-CZ" sz="2200" dirty="0" smtClean="0"/>
              <a:t> metoda,</a:t>
            </a:r>
          </a:p>
          <a:p>
            <a:pPr marL="2160000" indent="-360000" eaLnBrk="1" hangingPunct="1">
              <a:lnSpc>
                <a:spcPct val="80000"/>
              </a:lnSpc>
              <a:spcBef>
                <a:spcPts val="300"/>
              </a:spcBef>
            </a:pPr>
            <a:r>
              <a:rPr lang="cs-CZ" sz="2200" dirty="0" err="1" smtClean="0"/>
              <a:t>Ward</a:t>
            </a:r>
            <a:r>
              <a:rPr lang="cs-CZ" sz="2200" dirty="0" smtClean="0"/>
              <a:t>-</a:t>
            </a:r>
            <a:r>
              <a:rPr lang="cs-CZ" sz="2200" dirty="0" err="1" smtClean="0"/>
              <a:t>Wishartova</a:t>
            </a:r>
            <a:r>
              <a:rPr lang="cs-CZ" sz="2200" dirty="0" smtClean="0"/>
              <a:t> metoda.</a:t>
            </a:r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33221FD-67E7-4F3F-B687-E1B03C08C745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7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sta-DF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lista-DFJP-znak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300" b="1" dirty="0" smtClean="0">
                <a:solidFill>
                  <a:srgbClr val="3F4197"/>
                </a:solidFill>
              </a:rPr>
              <a:t>4	Obecný návrh řešení	</a:t>
            </a:r>
            <a:r>
              <a:rPr lang="cs-CZ" sz="2000" b="1" dirty="0" smtClean="0">
                <a:solidFill>
                  <a:srgbClr val="3F4197"/>
                </a:solidFill>
              </a:rPr>
              <a:t>(</a:t>
            </a:r>
            <a:r>
              <a:rPr lang="en-US" sz="2000" b="1" dirty="0" smtClean="0">
                <a:solidFill>
                  <a:srgbClr val="3F4197"/>
                </a:solidFill>
              </a:rPr>
              <a:t>1</a:t>
            </a:r>
            <a:r>
              <a:rPr lang="cs-CZ" sz="2000" b="1" dirty="0" smtClean="0">
                <a:solidFill>
                  <a:srgbClr val="3F4197"/>
                </a:solidFill>
              </a:rPr>
              <a:t>/</a:t>
            </a:r>
            <a:r>
              <a:rPr lang="en-US" sz="2000" b="1" dirty="0" smtClean="0">
                <a:solidFill>
                  <a:srgbClr val="3F4197"/>
                </a:solidFill>
              </a:rPr>
              <a:t>9</a:t>
            </a:r>
            <a:r>
              <a:rPr lang="cs-CZ" sz="2000" b="1" dirty="0" smtClean="0">
                <a:solidFill>
                  <a:srgbClr val="3F4197"/>
                </a:solidFill>
              </a:rPr>
              <a:t>)</a:t>
            </a:r>
            <a:endParaRPr lang="en-GB" sz="2000" b="1" dirty="0" smtClean="0">
              <a:solidFill>
                <a:srgbClr val="3F4197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65300"/>
            <a:ext cx="7772400" cy="46355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b="1" dirty="0" smtClean="0">
              <a:solidFill>
                <a:srgbClr val="3F4197"/>
              </a:solidFill>
            </a:endParaRPr>
          </a:p>
          <a:p>
            <a:pPr marL="0" indent="-609600" eaLnBrk="1" hangingPunct="1">
              <a:lnSpc>
                <a:spcPct val="80000"/>
              </a:lnSpc>
              <a:buFontTx/>
              <a:buNone/>
            </a:pPr>
            <a:r>
              <a:rPr lang="cs-CZ" sz="2500" b="1" dirty="0" smtClean="0">
                <a:solidFill>
                  <a:srgbClr val="3F4197"/>
                </a:solidFill>
              </a:rPr>
              <a:t>Vytvoření nového algoritmu pro určení optimální rozvozní vzdálenosti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500" b="1" dirty="0" smtClean="0">
              <a:solidFill>
                <a:srgbClr val="3F4197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500" b="1" dirty="0" smtClean="0">
                <a:solidFill>
                  <a:srgbClr val="3F4197"/>
                </a:solidFill>
              </a:rPr>
              <a:t>odlišný přístup,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500" dirty="0" smtClean="0"/>
              <a:t>přepravní jednotka je najímána za denní paušál,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500" dirty="0" smtClean="0"/>
              <a:t>výpočet pomocí kontingenčních tabulek,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500" dirty="0" smtClean="0"/>
              <a:t>vstupní </a:t>
            </a:r>
            <a:r>
              <a:rPr lang="cs-CZ" sz="2500" dirty="0" err="1" smtClean="0"/>
              <a:t>údaje</a:t>
            </a:r>
            <a:r>
              <a:rPr lang="cs-CZ" sz="2500" dirty="0" smtClean="0"/>
              <a:t>→Matice A-E →Shluková analýza.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500" dirty="0" smtClean="0"/>
              <a:t>hlavní sloupec: počet obratů,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500" dirty="0" smtClean="0"/>
              <a:t>hlavní řádek: doba manipulací při jednom obratu,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sz="2500" dirty="0" smtClean="0"/>
          </a:p>
          <a:p>
            <a:pPr marL="609600" indent="-609600" eaLnBrk="1" hangingPunct="1">
              <a:buFontTx/>
              <a:buNone/>
            </a:pPr>
            <a:r>
              <a:rPr lang="cs-CZ" sz="2500" dirty="0" smtClean="0"/>
              <a:t>	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1C67A1C-57DE-48FC-BC6F-691661751701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8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sta-DFJ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lista-DFJP-zna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456488" y="65373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2CDC40F4-AFCA-4414-BD35-9DEFA4B27044}" type="slidenum">
              <a:rPr lang="cs-CZ" sz="1500">
                <a:solidFill>
                  <a:schemeClr val="bg1"/>
                </a:solidFill>
                <a:latin typeface="Arial" charset="0"/>
              </a:rPr>
              <a:pPr/>
              <a:t>9</a:t>
            </a:fld>
            <a:endParaRPr lang="cs-CZ" sz="1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71500" y="6537325"/>
            <a:ext cx="1803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6. 4. </a:t>
            </a:r>
            <a:r>
              <a:rPr lang="cs-CZ" sz="1500" b="0" dirty="0">
                <a:solidFill>
                  <a:schemeClr val="bg1"/>
                </a:solidFill>
                <a:latin typeface="Arial" charset="0"/>
              </a:rPr>
              <a:t>2010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54200" y="6534150"/>
            <a:ext cx="538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Předpoklady vývoje </a:t>
            </a:r>
            <a:r>
              <a:rPr lang="cs-CZ" sz="1500" b="0" dirty="0" err="1" smtClean="0">
                <a:solidFill>
                  <a:schemeClr val="bg1"/>
                </a:solidFill>
                <a:latin typeface="Arial" charset="0"/>
              </a:rPr>
              <a:t>intermodálních</a:t>
            </a:r>
            <a:r>
              <a:rPr lang="cs-CZ" sz="1500" b="0" dirty="0" smtClean="0">
                <a:solidFill>
                  <a:schemeClr val="bg1"/>
                </a:solidFill>
                <a:latin typeface="Arial" charset="0"/>
              </a:rPr>
              <a:t> přepravních systémů</a:t>
            </a:r>
            <a:endParaRPr lang="cs-CZ" sz="1500" b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33425" y="2552699"/>
            <a:ext cx="7162800" cy="3895725"/>
            <a:chOff x="2257" y="4508"/>
            <a:chExt cx="5937" cy="3320"/>
          </a:xfrm>
        </p:grpSpPr>
        <p:sp>
          <p:nvSpPr>
            <p:cNvPr id="28675" name="Oval 3"/>
            <p:cNvSpPr>
              <a:spLocks noChangeArrowheads="1"/>
            </p:cNvSpPr>
            <p:nvPr/>
          </p:nvSpPr>
          <p:spPr bwMode="auto">
            <a:xfrm>
              <a:off x="3231" y="4598"/>
              <a:ext cx="4878" cy="70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676" name="Oval 4"/>
            <p:cNvSpPr>
              <a:spLocks noChangeArrowheads="1"/>
            </p:cNvSpPr>
            <p:nvPr/>
          </p:nvSpPr>
          <p:spPr bwMode="auto">
            <a:xfrm rot="5400000">
              <a:off x="1504" y="6060"/>
              <a:ext cx="2579" cy="70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3368" y="5198"/>
              <a:ext cx="4583" cy="2390"/>
            </a:xfrm>
            <a:prstGeom prst="rect">
              <a:avLst/>
            </a:prstGeom>
            <a:noFill/>
            <a:ln w="31750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257" y="4508"/>
              <a:ext cx="5937" cy="3320"/>
            </a:xfrm>
            <a:prstGeom prst="rect">
              <a:avLst/>
            </a:prstGeom>
            <a:noFill/>
            <a:ln w="31750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933449" y="2803657"/>
          <a:ext cx="6785463" cy="3244717"/>
        </p:xfrm>
        <a:graphic>
          <a:graphicData uri="http://schemas.openxmlformats.org/presentationml/2006/ole">
            <p:oleObj spid="_x0000_s28679" name="Rovnice" r:id="rId6" imgW="3479800" imgH="1397000" progId="Equation.3">
              <p:embed/>
            </p:oleObj>
          </a:graphicData>
        </a:graphic>
      </p:graphicFrame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685800" y="628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	Obecný návrh řešení	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kern="0" dirty="0" smtClean="0">
                <a:solidFill>
                  <a:srgbClr val="3F4197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3F4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619125" y="1714500"/>
            <a:ext cx="7772400" cy="847725"/>
          </a:xfrm>
        </p:spPr>
        <p:txBody>
          <a:bodyPr/>
          <a:lstStyle/>
          <a:p>
            <a:pPr algn="l"/>
            <a:r>
              <a:rPr lang="cs-CZ" sz="2500" b="1" dirty="0" smtClean="0">
                <a:solidFill>
                  <a:srgbClr val="3F4197"/>
                </a:solidFill>
              </a:rPr>
              <a:t>Vytvoření nového algoritmu pro určení optimální rozvozní vzdálenosti</a:t>
            </a:r>
            <a:endParaRPr lang="cs-CZ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8193</TotalTime>
  <Words>2050</Words>
  <Application>Microsoft Office PowerPoint</Application>
  <PresentationFormat>Předvádění na obrazovce (4:3)</PresentationFormat>
  <Paragraphs>537</Paragraphs>
  <Slides>31</Slides>
  <Notes>31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Default Design</vt:lpstr>
      <vt:lpstr>Rovnice</vt:lpstr>
      <vt:lpstr>Worksheet</vt:lpstr>
      <vt:lpstr>STATISTICA Graph</vt:lpstr>
      <vt:lpstr>Předpoklady vývoje intermodálních přepravních systémů  Prezentace k obhajobě disertační práce</vt:lpstr>
      <vt:lpstr>Osnova prezentace</vt:lpstr>
      <vt:lpstr>1 Současný stav problému  (1/3)</vt:lpstr>
      <vt:lpstr>1 Současný stav problému  (2/3)</vt:lpstr>
      <vt:lpstr>1 Současný stav problému  (3/3)</vt:lpstr>
      <vt:lpstr>2 Cíl řešeného vědeckého úkolu </vt:lpstr>
      <vt:lpstr>3 Zvolené metody zkoumání </vt:lpstr>
      <vt:lpstr>4 Obecný návrh řešení (1/9)</vt:lpstr>
      <vt:lpstr>Vytvoření nového algoritmu pro určení optimální rozvozní vzdálenosti</vt:lpstr>
      <vt:lpstr>4 Obecný návrh řešení (3/9)</vt:lpstr>
      <vt:lpstr>Snímek 11</vt:lpstr>
      <vt:lpstr>Snímek 12</vt:lpstr>
      <vt:lpstr>Snímek 13</vt:lpstr>
      <vt:lpstr>Snímek 14</vt:lpstr>
      <vt:lpstr>Snímek 15</vt:lpstr>
      <vt:lpstr>Snímek 16</vt:lpstr>
      <vt:lpstr>5 Aplikace návrhů v podmínkách EU (ČR) (1/13)</vt:lpstr>
      <vt:lpstr>5 Aplikace návrhů v podmínkách EU (ČR) (2/13)</vt:lpstr>
      <vt:lpstr>5 Aplikace návrhů v podmínkách EU (ČR) (3/13)</vt:lpstr>
      <vt:lpstr>5 Aplikace návrhů v podmínkách EU (ČR) (4/13)</vt:lpstr>
      <vt:lpstr>5 Aplikace návrhů v podmínkách EU (ČR) (5/13)</vt:lpstr>
      <vt:lpstr>5 Aplikace návrhů v podmínkách EU (ČR) (6/13)</vt:lpstr>
      <vt:lpstr>5 Aplikace návrhů v podmínkách EU (ČR) (7/13)</vt:lpstr>
      <vt:lpstr>5 Aplikace návrhů v podmínkách EU (ČR) (8/13)</vt:lpstr>
      <vt:lpstr>5 Aplikace návrhů v podmínkách EU (ČR) (9/13)</vt:lpstr>
      <vt:lpstr>5 Aplikace návrhů v podmínkách EU (ČR) (10/13)</vt:lpstr>
      <vt:lpstr>5 Aplikace návrhů v podmínkách EU (ČR) (11/13)</vt:lpstr>
      <vt:lpstr>5 Aplikace návrhů v podmínkách EU (ČR) (12/13)</vt:lpstr>
      <vt:lpstr>5 Aplikace návrhů v podmínkách EU (ČR) (13/13)</vt:lpstr>
      <vt:lpstr>6 Vlastní přínosy</vt:lpstr>
      <vt:lpstr>Snímek 31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Komárkovi</dc:creator>
  <cp:lastModifiedBy>Nachtigall Petr</cp:lastModifiedBy>
  <cp:revision>1386</cp:revision>
  <dcterms:created xsi:type="dcterms:W3CDTF">2002-09-03T16:55:02Z</dcterms:created>
  <dcterms:modified xsi:type="dcterms:W3CDTF">2010-04-06T05:57:25Z</dcterms:modified>
</cp:coreProperties>
</file>