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8D501-227E-4CA7-A936-CAE5539363F9}" type="datetimeFigureOut">
              <a:rPr lang="cs-CZ" smtClean="0"/>
              <a:t>21. 2. 2015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7D5EC-7526-492D-BE89-61FB0EF64D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8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7D5EC-7526-492D-BE89-61FB0EF64DC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446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7D5EC-7526-492D-BE89-61FB0EF64DC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4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7D5EC-7526-492D-BE89-61FB0EF64DC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489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7D5EC-7526-492D-BE89-61FB0EF64DC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44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7A67-4D58-4248-85FE-D87CC52B4481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06C8-7ECB-48B6-9ADB-19EDBD9100DA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45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6EBE-E524-44C0-A922-1351EFFE2981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785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3943-C7B5-4D62-87A4-3ACC8CB0967C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01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1D5A-F790-481A-BD55-61445FB0B100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5064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FAA0-F4E4-47F7-8B67-39C0599406C8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1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DA48-064B-4E36-9516-3B0856B77C4E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62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C005-377D-44D9-ACE0-EAFCD5631C36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38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FEE9-5A15-46D1-AD5D-396AF9141C99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1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DF53-4AB8-4396-96C2-36C1AE1AA758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7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94F2-9224-4106-A9B4-E7542954F9A6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6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2A44-9388-45F2-B3AD-C41A91D6BEF7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4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817B-D548-4BF6-8865-922211C77387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9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F218-CBFD-47C2-92D3-BB61D30E8226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7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86E5-64B4-4BF3-86AC-C631CF6888DF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50670-FA3F-4B0D-A6D4-2509055EC1E3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C6191-F2EC-4589-BF8B-62E6FF573CE8}" type="datetime1">
              <a:rPr lang="en-US" smtClean="0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Matematika kolem nás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1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46000"/>
                <a:lumOff val="5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kolem nás</a:t>
            </a:r>
            <a:br>
              <a:rPr lang="cs-CZ" dirty="0" smtClean="0"/>
            </a:br>
            <a:r>
              <a:rPr lang="cs-CZ" sz="2400" dirty="0"/>
              <a:t>P</a:t>
            </a:r>
            <a:r>
              <a:rPr lang="cs-CZ" sz="2400" dirty="0" smtClean="0"/>
              <a:t>řednáška č.1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237672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Mgr. Jiří Kulička, Ph.D.</a:t>
            </a:r>
          </a:p>
          <a:p>
            <a:r>
              <a:rPr lang="cs-CZ" sz="2000" dirty="0" smtClean="0"/>
              <a:t>Dopravní Fakulta Jana Pernera</a:t>
            </a:r>
          </a:p>
          <a:p>
            <a:r>
              <a:rPr lang="cs-CZ" sz="2000" dirty="0" smtClean="0"/>
              <a:t>Katedra Informatiky v dopravě</a:t>
            </a:r>
          </a:p>
          <a:p>
            <a:r>
              <a:rPr lang="cs-CZ" sz="2000" dirty="0" smtClean="0"/>
              <a:t>Oddělení aplikované matematiky</a:t>
            </a:r>
          </a:p>
          <a:p>
            <a:r>
              <a:rPr lang="cs-CZ" sz="2000" b="1" dirty="0"/>
              <a:t>j</a:t>
            </a:r>
            <a:r>
              <a:rPr lang="cs-CZ" sz="2000" b="1" dirty="0" smtClean="0"/>
              <a:t>iri.kulicka@upce.cz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8065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169696"/>
          </a:xfrm>
        </p:spPr>
        <p:txBody>
          <a:bodyPr>
            <a:normAutofit fontScale="90000"/>
          </a:bodyPr>
          <a:lstStyle/>
          <a:p>
            <a:r>
              <a:rPr lang="cs-CZ" sz="2200" dirty="0" smtClean="0"/>
              <a:t>Toto není univerzitní přednáška – zjednodušení</a:t>
            </a:r>
            <a:br>
              <a:rPr lang="cs-CZ" sz="2200" dirty="0" smtClean="0"/>
            </a:br>
            <a:r>
              <a:rPr lang="cs-CZ" sz="2200" dirty="0" smtClean="0"/>
              <a:t>Snaha mluvit o matematice jednoduchou řečí</a:t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dirty="0" smtClean="0"/>
              <a:t>Co je Matematika?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001656"/>
            <a:ext cx="10930272" cy="327882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Věda 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číslech a geometrických útvarech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smtClean="0"/>
              <a:t>kvantitativních </a:t>
            </a:r>
            <a:r>
              <a:rPr lang="cs-CZ" sz="2400" b="1" dirty="0" smtClean="0"/>
              <a:t>a prostorových vztazích reálného světa</a:t>
            </a:r>
          </a:p>
          <a:p>
            <a:pPr algn="l"/>
            <a:r>
              <a:rPr lang="cs-CZ" sz="2400" b="1" dirty="0" smtClean="0"/>
              <a:t>M jako věda pronikla do všech oblastí lidské činnosti</a:t>
            </a:r>
          </a:p>
          <a:p>
            <a:pPr algn="l"/>
            <a:r>
              <a:rPr lang="cs-CZ" sz="2400" b="1" dirty="0" smtClean="0"/>
              <a:t>M je základní pilíř veškerého technického pokroku</a:t>
            </a:r>
          </a:p>
          <a:p>
            <a:pPr algn="l"/>
            <a:r>
              <a:rPr lang="cs-CZ" sz="2400" b="1" dirty="0" smtClean="0"/>
              <a:t>Uplatnění M – technické, netechnické, společenskovědní obory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466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966537"/>
          </a:xfrm>
        </p:spPr>
        <p:txBody>
          <a:bodyPr>
            <a:normAutofit/>
          </a:bodyPr>
          <a:lstStyle/>
          <a:p>
            <a:r>
              <a:rPr lang="cs-CZ" dirty="0" smtClean="0"/>
              <a:t>Matematické procházky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652336"/>
            <a:ext cx="10930272" cy="44035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Dějiny Matematiky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množin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čísel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Elementární matematika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Algebra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Lineární algebra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Posloupnosti a řady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Funkce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Kombinatorika a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4037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966537"/>
          </a:xfrm>
        </p:spPr>
        <p:txBody>
          <a:bodyPr>
            <a:normAutofit/>
          </a:bodyPr>
          <a:lstStyle/>
          <a:p>
            <a:r>
              <a:rPr lang="cs-CZ" dirty="0" smtClean="0"/>
              <a:t>Matematické procházky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652336"/>
            <a:ext cx="10930272" cy="44035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Matematická statistika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informace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Výpočetní technika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grafů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optimalizace, lineární programování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Matematická logika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Geometrie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Planimetrie</a:t>
            </a:r>
          </a:p>
        </p:txBody>
      </p:sp>
    </p:spTree>
    <p:extLst>
      <p:ext uri="{BB962C8B-B14F-4D97-AF65-F5344CB8AC3E}">
        <p14:creationId xmlns:p14="http://schemas.microsoft.com/office/powerpoint/2010/main" val="36160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966537"/>
          </a:xfrm>
        </p:spPr>
        <p:txBody>
          <a:bodyPr>
            <a:normAutofit/>
          </a:bodyPr>
          <a:lstStyle/>
          <a:p>
            <a:r>
              <a:rPr lang="cs-CZ" dirty="0" smtClean="0"/>
              <a:t>Matematické procházky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652336"/>
            <a:ext cx="10930272" cy="44035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Stereometrie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Teorie míry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Geometrická zobrazení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Trigonometrie, goniometrie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Analytická geometrie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Deskriptivní geometrie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Topologie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Diferenciální a integrální počet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/>
              <a:t>Numerické metody … a spousty </a:t>
            </a:r>
            <a:r>
              <a:rPr lang="cs-CZ" sz="2400" b="1" smtClean="0"/>
              <a:t>dalších oborů </a:t>
            </a:r>
            <a:r>
              <a:rPr lang="cs-CZ" sz="2400" b="1" smtClean="0">
                <a:sym typeface="Wingdings" panose="05000000000000000000" pitchFamily="2" charset="2"/>
              </a:rPr>
              <a:t>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45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137</Words>
  <Application>Microsoft Office PowerPoint</Application>
  <PresentationFormat>Širokoúhlá obrazovka</PresentationFormat>
  <Paragraphs>47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Trebuchet MS</vt:lpstr>
      <vt:lpstr>Wingdings</vt:lpstr>
      <vt:lpstr>Wingdings 3</vt:lpstr>
      <vt:lpstr>Faseta</vt:lpstr>
      <vt:lpstr>Matematika kolem nás Přednáška č.1</vt:lpstr>
      <vt:lpstr>Toto není univerzitní přednáška – zjednodušení Snaha mluvit o matematice jednoduchou řečí   Co je Matematika?</vt:lpstr>
      <vt:lpstr>Matematické procházky</vt:lpstr>
      <vt:lpstr>Matematické procházky</vt:lpstr>
      <vt:lpstr>Matematické procházky</vt:lpstr>
    </vt:vector>
  </TitlesOfParts>
  <Company>Univerzita Pardubice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kolem nás přednáška č.1</dc:title>
  <dc:creator>Jiří Kulička</dc:creator>
  <cp:lastModifiedBy>Jiří Kulička</cp:lastModifiedBy>
  <cp:revision>13</cp:revision>
  <dcterms:created xsi:type="dcterms:W3CDTF">2015-02-10T15:41:11Z</dcterms:created>
  <dcterms:modified xsi:type="dcterms:W3CDTF">2015-02-21T08:59:22Z</dcterms:modified>
</cp:coreProperties>
</file>