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Teorie spiknutí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5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Protokoly sionských mudrců (1903)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 Je třeba podotknouti, že lidé se špatným instinktem číselně převládají nad lidmi dobrými a proto nejlepší výsledky v ovládání jich docilují se násilím a zastrašením, nikoli však akademickým usuzováním. Každý člověk snaží se dosáhnout moci. Každý byl by rád diktátorem, jestli by jen mohl. Avšak málokdo by váhal obětovat štěstí druhých pro </a:t>
            </a:r>
            <a:r>
              <a:rPr lang="cs-CZ" smtClean="0"/>
              <a:t>dostižení svých cílů.“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7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939" y="188640"/>
            <a:ext cx="4197919" cy="57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36041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044"/>
            <a:ext cx="4364059" cy="670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82" y="1772816"/>
            <a:ext cx="424574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617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442930" cy="701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4752527" cy="74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Kronika kláštera sv. Kateřiny pod horou </a:t>
            </a:r>
            <a:r>
              <a:rPr lang="cs-CZ" b="1" dirty="0" err="1"/>
              <a:t>Rotomagni</a:t>
            </a:r>
            <a:r>
              <a:rPr lang="cs-CZ" b="1" dirty="0"/>
              <a:t>, rok 1345: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„Malomocní v celé Francii byli uvězněni a odsouzeni papežem; mnoho jich poslali na hranici; ti, kteří přežili, byli drženi ve svých příbytcích. Někteří se přiznali, že se spikli, aby zabili všechny zdravé, urozené i neurozené, a aby získali vládu nad celým světem.“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4" y="2564904"/>
            <a:ext cx="762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6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Inkvizitor Bernard </a:t>
            </a:r>
            <a:r>
              <a:rPr lang="cs-CZ" b="1" dirty="0" err="1"/>
              <a:t>Gui</a:t>
            </a:r>
            <a:r>
              <a:rPr lang="cs-CZ" b="1" dirty="0"/>
              <a:t>, OP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„Malomocní, nemocní na těle i na duchu, nasypali otrávený prach do studní, fontán a řek, aby nakazili leprou zdravé a způsobili jim nemoc nebo smrt. Zdá se to neuvěřitelné, ale zamýšleli ovládnout města a vesnice, již si rozdělili moc a úřady hrabat a baronů. Mnozí z nich se po uvěznění přiznali, že se účastnili tajných shromáždění nebo porad, které s nimi měli jejich vůdcové po dobu dvou roků, aby domluvili spiknutí. Bohu se však zželelo jeho lidí: v mnoha městech a vesnicích vyli viníci odhaleni a upáleni. Jinde vyděšené obyvatelstvo, aniž počkalo na plnoprávné rozhodnutí soudu, vzalo útokem domy malomocných a spálilo je i s jejich obyvateli. Později se však rozhodlo postupovat méně zbrkle: od té chvíle ty malomocné, kteří přežili a byli shledáni nevinnými pozavírali na oddělená místa, kde měli zůstat až do smrti a odkud nesměli vycházet. A aby už nemohli nikdy škodit a ani se rodit, přísně oddělili muže od žen.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„Říkalo se, že židé byli komplici malomocných v tomto zločinu a proto mnoho jich bylo upáleno společně s malomocnými. Prostý lid vzal spravedlnost do vlastních rukou, aniž dostal svolení probošta: zavíral tyto lidi do domů spolu s dobytkem a nářadím a domy podpaloval.“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9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255183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„Říkalo se, že židé byli komplici malomocných v tomto zločinu a proto mnoho jich bylo upáleno společně s malomocnými. Prostý lid vzal spravedlnost do vlastních rukou, aniž dostal svolení probošta: zavíral tyto lidi do domů spolu s dobytkem a nářadím a domy podpaloval.“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2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spiknutí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 čele mocný iniciátor – autor plánu</a:t>
            </a:r>
          </a:p>
          <a:p>
            <a:r>
              <a:rPr lang="cs-CZ" dirty="0" smtClean="0"/>
              <a:t>Provádějí marginální skupiny, lidé vyčlenění ze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</TotalTime>
  <Words>170</Words>
  <Application>Microsoft Office PowerPoint</Application>
  <PresentationFormat>Předvádění na obrazovce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Horizont</vt:lpstr>
      <vt:lpstr>Teorie spiknutí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Struktura spiknutí</vt:lpstr>
      <vt:lpstr>Protokoly sionských mudrců (1903)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spiknutí</dc:title>
  <dc:creator>Ptackova Katerina</dc:creator>
  <cp:lastModifiedBy>spravce</cp:lastModifiedBy>
  <cp:revision>5</cp:revision>
  <dcterms:created xsi:type="dcterms:W3CDTF">2014-11-25T13:22:33Z</dcterms:created>
  <dcterms:modified xsi:type="dcterms:W3CDTF">2015-03-20T09:23:49Z</dcterms:modified>
</cp:coreProperties>
</file>